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1"/>
  </p:notesMasterIdLst>
  <p:handoutMasterIdLst>
    <p:handoutMasterId r:id="rId22"/>
  </p:handoutMasterIdLst>
  <p:sldIdLst>
    <p:sldId id="373" r:id="rId2"/>
    <p:sldId id="363" r:id="rId3"/>
    <p:sldId id="399" r:id="rId4"/>
    <p:sldId id="413" r:id="rId5"/>
    <p:sldId id="412" r:id="rId6"/>
    <p:sldId id="415" r:id="rId7"/>
    <p:sldId id="392" r:id="rId8"/>
    <p:sldId id="402" r:id="rId9"/>
    <p:sldId id="417" r:id="rId10"/>
    <p:sldId id="418" r:id="rId11"/>
    <p:sldId id="414" r:id="rId12"/>
    <p:sldId id="420" r:id="rId13"/>
    <p:sldId id="404" r:id="rId14"/>
    <p:sldId id="317" r:id="rId15"/>
    <p:sldId id="419" r:id="rId16"/>
    <p:sldId id="416" r:id="rId17"/>
    <p:sldId id="409" r:id="rId18"/>
    <p:sldId id="410" r:id="rId19"/>
    <p:sldId id="405" r:id="rId20"/>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29B"/>
    <a:srgbClr val="3FAF4A"/>
    <a:srgbClr val="4BC42A"/>
    <a:srgbClr val="FFFFFF"/>
    <a:srgbClr val="9FAA60"/>
    <a:srgbClr val="000000"/>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05" autoAdjust="0"/>
    <p:restoredTop sz="87115" autoAdjust="0"/>
  </p:normalViewPr>
  <p:slideViewPr>
    <p:cSldViewPr snapToGrid="0">
      <p:cViewPr varScale="1">
        <p:scale>
          <a:sx n="106" d="100"/>
          <a:sy n="106" d="100"/>
        </p:scale>
        <p:origin x="1386" y="10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195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014" y="0"/>
            <a:ext cx="4029282" cy="351957"/>
          </a:xfrm>
          <a:prstGeom prst="rect">
            <a:avLst/>
          </a:prstGeom>
        </p:spPr>
        <p:txBody>
          <a:bodyPr vert="horz" lIns="91440" tIns="45720" rIns="91440" bIns="45720" rtlCol="0"/>
          <a:lstStyle>
            <a:lvl1pPr algn="r">
              <a:defRPr sz="1200"/>
            </a:lvl1pPr>
          </a:lstStyle>
          <a:p>
            <a:fld id="{AD4B5B39-1087-4E69-A9B4-2190BBFEC6EB}" type="datetimeFigureOut">
              <a:rPr lang="en-US" smtClean="0"/>
              <a:t>8/15/2018</a:t>
            </a:fld>
            <a:endParaRPr lang="en-US"/>
          </a:p>
        </p:txBody>
      </p:sp>
      <p:sp>
        <p:nvSpPr>
          <p:cNvPr id="4" name="Footer Placeholder 3"/>
          <p:cNvSpPr>
            <a:spLocks noGrp="1"/>
          </p:cNvSpPr>
          <p:nvPr>
            <p:ph type="ftr" sz="quarter" idx="2"/>
          </p:nvPr>
        </p:nvSpPr>
        <p:spPr>
          <a:xfrm>
            <a:off x="1" y="6658444"/>
            <a:ext cx="4029282" cy="35195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014" y="6658444"/>
            <a:ext cx="4029282" cy="351957"/>
          </a:xfrm>
          <a:prstGeom prst="rect">
            <a:avLst/>
          </a:prstGeom>
        </p:spPr>
        <p:txBody>
          <a:bodyPr vert="horz" lIns="91440" tIns="45720" rIns="91440" bIns="45720" rtlCol="0" anchor="b"/>
          <a:lstStyle>
            <a:lvl1pPr algn="r">
              <a:defRPr sz="1200"/>
            </a:lvl1pPr>
          </a:lstStyle>
          <a:p>
            <a:fld id="{5597BF8A-F454-4545-A63A-AB6CD4804ED2}" type="slidenum">
              <a:rPr lang="en-US" smtClean="0"/>
              <a:t>‹#›</a:t>
            </a:fld>
            <a:endParaRPr lang="en-US"/>
          </a:p>
        </p:txBody>
      </p:sp>
    </p:spTree>
    <p:extLst>
      <p:ext uri="{BB962C8B-B14F-4D97-AF65-F5344CB8AC3E}">
        <p14:creationId xmlns:p14="http://schemas.microsoft.com/office/powerpoint/2010/main" val="12832010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idx="1"/>
          </p:nvPr>
        </p:nvSpPr>
        <p:spPr>
          <a:xfrm>
            <a:off x="5265809" y="1"/>
            <a:ext cx="4028440" cy="351737"/>
          </a:xfrm>
          <a:prstGeom prst="rect">
            <a:avLst/>
          </a:prstGeom>
        </p:spPr>
        <p:txBody>
          <a:bodyPr vert="horz" lIns="93172" tIns="46586" rIns="93172" bIns="46586" rtlCol="0"/>
          <a:lstStyle>
            <a:lvl1pPr algn="r">
              <a:defRPr sz="1300"/>
            </a:lvl1pPr>
          </a:lstStyle>
          <a:p>
            <a:fld id="{AA58F00F-5D4F-4423-9FBD-13F7FDBB341E}" type="datetimeFigureOut">
              <a:rPr lang="en-US" smtClean="0"/>
              <a:pPr/>
              <a:t>8/15/2018</a:t>
            </a:fld>
            <a:endParaRPr lang="en-US"/>
          </a:p>
        </p:txBody>
      </p:sp>
      <p:sp>
        <p:nvSpPr>
          <p:cNvPr id="4" name="Slide Image Placeholder 3"/>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2" tIns="46586" rIns="93172" bIns="465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1736"/>
          </a:xfrm>
          <a:prstGeom prst="rect">
            <a:avLst/>
          </a:prstGeom>
        </p:spPr>
        <p:txBody>
          <a:bodyPr vert="horz" lIns="93172" tIns="46586" rIns="93172"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2" tIns="46586" rIns="93172" bIns="46586" rtlCol="0" anchor="b"/>
          <a:lstStyle>
            <a:lvl1pPr algn="r">
              <a:defRPr sz="1300"/>
            </a:lvl1pPr>
          </a:lstStyle>
          <a:p>
            <a:fld id="{7939A04C-FEF0-4B09-B38B-1BC3657F7A5F}" type="slidenum">
              <a:rPr lang="en-US" smtClean="0"/>
              <a:pPr/>
              <a:t>‹#›</a:t>
            </a:fld>
            <a:endParaRPr lang="en-US"/>
          </a:p>
        </p:txBody>
      </p:sp>
    </p:spTree>
    <p:extLst>
      <p:ext uri="{BB962C8B-B14F-4D97-AF65-F5344CB8AC3E}">
        <p14:creationId xmlns:p14="http://schemas.microsoft.com/office/powerpoint/2010/main" val="136397692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10"/>
          </p:nvPr>
        </p:nvSpPr>
        <p:spPr/>
        <p:txBody>
          <a:bodyPr numCol="1"/>
          <a:lstStyle/>
          <a:p>
            <a:fld id="{7939A04C-FEF0-4B09-B38B-1BC3657F7A5F}" type="slidenum">
              <a:rPr lang="en-US" smtClean="0"/>
              <a:pPr/>
              <a:t>1</a:t>
            </a:fld>
            <a:endParaRPr lang="en-US"/>
          </a:p>
        </p:txBody>
      </p:sp>
    </p:spTree>
    <p:extLst>
      <p:ext uri="{BB962C8B-B14F-4D97-AF65-F5344CB8AC3E}">
        <p14:creationId xmlns:p14="http://schemas.microsoft.com/office/powerpoint/2010/main" val="1146975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Wetland exhibit can point</a:t>
            </a:r>
            <a:r>
              <a:rPr lang="en-US" baseline="0" dirty="0" smtClean="0"/>
              <a:t> outside to the bog.</a:t>
            </a:r>
            <a:endParaRPr lang="en-US" dirty="0"/>
          </a:p>
        </p:txBody>
      </p:sp>
      <p:sp>
        <p:nvSpPr>
          <p:cNvPr id="4" name="Slide Number Placeholder 3"/>
          <p:cNvSpPr>
            <a:spLocks noGrp="1"/>
          </p:cNvSpPr>
          <p:nvPr>
            <p:ph type="sldNum" sz="quarter" idx="10"/>
          </p:nvPr>
        </p:nvSpPr>
        <p:spPr/>
        <p:txBody>
          <a:bodyPr/>
          <a:lstStyle/>
          <a:p>
            <a:fld id="{7939A04C-FEF0-4B09-B38B-1BC3657F7A5F}" type="slidenum">
              <a:rPr lang="en-US" smtClean="0"/>
              <a:pPr/>
              <a:t>10</a:t>
            </a:fld>
            <a:endParaRPr lang="en-US"/>
          </a:p>
        </p:txBody>
      </p:sp>
    </p:spTree>
    <p:extLst>
      <p:ext uri="{BB962C8B-B14F-4D97-AF65-F5344CB8AC3E}">
        <p14:creationId xmlns:p14="http://schemas.microsoft.com/office/powerpoint/2010/main" val="3955273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Bog Sign – Bogs important for habitat, great at sequestering carbon.  Often used as a soil amendment for organic matter. Has been used as a heat source in other locations, particularly in Ireland.  Peat bogs are threatened by development, climate change, and over use for soil amendments.  This will help people understand them.  Curriculum will be developed around bogs by city staff.</a:t>
            </a:r>
          </a:p>
        </p:txBody>
      </p:sp>
      <p:sp>
        <p:nvSpPr>
          <p:cNvPr id="4" name="Slide Number Placeholder 3"/>
          <p:cNvSpPr>
            <a:spLocks noGrp="1"/>
          </p:cNvSpPr>
          <p:nvPr>
            <p:ph type="sldNum" sz="quarter" idx="10"/>
          </p:nvPr>
        </p:nvSpPr>
        <p:spPr/>
        <p:txBody>
          <a:bodyPr/>
          <a:lstStyle/>
          <a:p>
            <a:fld id="{7939A04C-FEF0-4B09-B38B-1BC3657F7A5F}" type="slidenum">
              <a:rPr lang="en-US" smtClean="0"/>
              <a:pPr/>
              <a:t>11</a:t>
            </a:fld>
            <a:endParaRPr lang="en-US"/>
          </a:p>
        </p:txBody>
      </p:sp>
    </p:spTree>
    <p:extLst>
      <p:ext uri="{BB962C8B-B14F-4D97-AF65-F5344CB8AC3E}">
        <p14:creationId xmlns:p14="http://schemas.microsoft.com/office/powerpoint/2010/main" val="1935160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Bog Sign will be similar in size and materials to the raptor sign.</a:t>
            </a:r>
          </a:p>
        </p:txBody>
      </p:sp>
      <p:sp>
        <p:nvSpPr>
          <p:cNvPr id="4" name="Slide Number Placeholder 3"/>
          <p:cNvSpPr>
            <a:spLocks noGrp="1"/>
          </p:cNvSpPr>
          <p:nvPr>
            <p:ph type="sldNum" sz="quarter" idx="10"/>
          </p:nvPr>
        </p:nvSpPr>
        <p:spPr/>
        <p:txBody>
          <a:bodyPr/>
          <a:lstStyle/>
          <a:p>
            <a:fld id="{7939A04C-FEF0-4B09-B38B-1BC3657F7A5F}" type="slidenum">
              <a:rPr lang="en-US" smtClean="0"/>
              <a:pPr/>
              <a:t>12</a:t>
            </a:fld>
            <a:endParaRPr lang="en-US"/>
          </a:p>
        </p:txBody>
      </p:sp>
    </p:spTree>
    <p:extLst>
      <p:ext uri="{BB962C8B-B14F-4D97-AF65-F5344CB8AC3E}">
        <p14:creationId xmlns:p14="http://schemas.microsoft.com/office/powerpoint/2010/main" val="1279389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Bog plants during summer.</a:t>
            </a:r>
            <a:endParaRPr lang="en-US" dirty="0"/>
          </a:p>
        </p:txBody>
      </p:sp>
      <p:sp>
        <p:nvSpPr>
          <p:cNvPr id="4" name="Slide Number Placeholder 3"/>
          <p:cNvSpPr>
            <a:spLocks noGrp="1"/>
          </p:cNvSpPr>
          <p:nvPr>
            <p:ph type="sldNum" sz="quarter" idx="10"/>
          </p:nvPr>
        </p:nvSpPr>
        <p:spPr/>
        <p:txBody>
          <a:bodyPr/>
          <a:lstStyle/>
          <a:p>
            <a:fld id="{7939A04C-FEF0-4B09-B38B-1BC3657F7A5F}" type="slidenum">
              <a:rPr lang="en-US" smtClean="0"/>
              <a:pPr/>
              <a:t>13</a:t>
            </a:fld>
            <a:endParaRPr lang="en-US"/>
          </a:p>
        </p:txBody>
      </p:sp>
    </p:spTree>
    <p:extLst>
      <p:ext uri="{BB962C8B-B14F-4D97-AF65-F5344CB8AC3E}">
        <p14:creationId xmlns:p14="http://schemas.microsoft.com/office/powerpoint/2010/main" val="40116320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39A04C-FEF0-4B09-B38B-1BC3657F7A5F}" type="slidenum">
              <a:rPr lang="en-US" smtClean="0"/>
              <a:pPr/>
              <a:t>14</a:t>
            </a:fld>
            <a:endParaRPr lang="en-US"/>
          </a:p>
        </p:txBody>
      </p:sp>
    </p:spTree>
    <p:extLst>
      <p:ext uri="{BB962C8B-B14F-4D97-AF65-F5344CB8AC3E}">
        <p14:creationId xmlns:p14="http://schemas.microsoft.com/office/powerpoint/2010/main" val="3443170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39A04C-FEF0-4B09-B38B-1BC3657F7A5F}" type="slidenum">
              <a:rPr lang="en-US" smtClean="0"/>
              <a:pPr/>
              <a:t>15</a:t>
            </a:fld>
            <a:endParaRPr lang="en-US"/>
          </a:p>
        </p:txBody>
      </p:sp>
    </p:spTree>
    <p:extLst>
      <p:ext uri="{BB962C8B-B14F-4D97-AF65-F5344CB8AC3E}">
        <p14:creationId xmlns:p14="http://schemas.microsoft.com/office/powerpoint/2010/main" val="14259405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Cross section of the bog</a:t>
            </a:r>
            <a:endParaRPr lang="en-US" dirty="0"/>
          </a:p>
        </p:txBody>
      </p:sp>
      <p:sp>
        <p:nvSpPr>
          <p:cNvPr id="4" name="Slide Number Placeholder 3"/>
          <p:cNvSpPr>
            <a:spLocks noGrp="1"/>
          </p:cNvSpPr>
          <p:nvPr>
            <p:ph type="sldNum" sz="quarter" idx="10"/>
          </p:nvPr>
        </p:nvSpPr>
        <p:spPr/>
        <p:txBody>
          <a:bodyPr/>
          <a:lstStyle/>
          <a:p>
            <a:fld id="{7939A04C-FEF0-4B09-B38B-1BC3657F7A5F}" type="slidenum">
              <a:rPr lang="en-US" smtClean="0"/>
              <a:pPr/>
              <a:t>16</a:t>
            </a:fld>
            <a:endParaRPr lang="en-US"/>
          </a:p>
        </p:txBody>
      </p:sp>
    </p:spTree>
    <p:extLst>
      <p:ext uri="{BB962C8B-B14F-4D97-AF65-F5344CB8AC3E}">
        <p14:creationId xmlns:p14="http://schemas.microsoft.com/office/powerpoint/2010/main" val="11589442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39A04C-FEF0-4B09-B38B-1BC3657F7A5F}" type="slidenum">
              <a:rPr lang="en-US" smtClean="0"/>
              <a:pPr/>
              <a:t>17</a:t>
            </a:fld>
            <a:endParaRPr lang="en-US"/>
          </a:p>
        </p:txBody>
      </p:sp>
    </p:spTree>
    <p:extLst>
      <p:ext uri="{BB962C8B-B14F-4D97-AF65-F5344CB8AC3E}">
        <p14:creationId xmlns:p14="http://schemas.microsoft.com/office/powerpoint/2010/main" val="37699737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39A04C-FEF0-4B09-B38B-1BC3657F7A5F}" type="slidenum">
              <a:rPr lang="en-US" smtClean="0"/>
              <a:pPr/>
              <a:t>18</a:t>
            </a:fld>
            <a:endParaRPr lang="en-US"/>
          </a:p>
        </p:txBody>
      </p:sp>
    </p:spTree>
    <p:extLst>
      <p:ext uri="{BB962C8B-B14F-4D97-AF65-F5344CB8AC3E}">
        <p14:creationId xmlns:p14="http://schemas.microsoft.com/office/powerpoint/2010/main" val="18599913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Bog plants dormant.</a:t>
            </a:r>
            <a:r>
              <a:rPr lang="en-US" baseline="0" dirty="0" smtClean="0"/>
              <a:t>  Water area in center is to assess water level and for easy maintenance.  Maintenance personnel can walk in the water to maintain all surrounding plant areas.  </a:t>
            </a:r>
            <a:endParaRPr lang="en-US" dirty="0"/>
          </a:p>
        </p:txBody>
      </p:sp>
      <p:sp>
        <p:nvSpPr>
          <p:cNvPr id="4" name="Slide Number Placeholder 3"/>
          <p:cNvSpPr>
            <a:spLocks noGrp="1"/>
          </p:cNvSpPr>
          <p:nvPr>
            <p:ph type="sldNum" sz="quarter" idx="10"/>
          </p:nvPr>
        </p:nvSpPr>
        <p:spPr/>
        <p:txBody>
          <a:bodyPr/>
          <a:lstStyle/>
          <a:p>
            <a:fld id="{7939A04C-FEF0-4B09-B38B-1BC3657F7A5F}" type="slidenum">
              <a:rPr lang="en-US" smtClean="0"/>
              <a:pPr/>
              <a:t>19</a:t>
            </a:fld>
            <a:endParaRPr lang="en-US"/>
          </a:p>
        </p:txBody>
      </p:sp>
    </p:spTree>
    <p:extLst>
      <p:ext uri="{BB962C8B-B14F-4D97-AF65-F5344CB8AC3E}">
        <p14:creationId xmlns:p14="http://schemas.microsoft.com/office/powerpoint/2010/main" val="1360490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Westwood Hills Nature Center  </a:t>
            </a:r>
            <a:r>
              <a:rPr lang="en-US" smtClean="0"/>
              <a:t>Project location</a:t>
            </a:r>
            <a:endParaRPr lang="en-US" dirty="0"/>
          </a:p>
        </p:txBody>
      </p:sp>
      <p:sp>
        <p:nvSpPr>
          <p:cNvPr id="4" name="Slide Number Placeholder 3"/>
          <p:cNvSpPr>
            <a:spLocks noGrp="1"/>
          </p:cNvSpPr>
          <p:nvPr>
            <p:ph type="sldNum" sz="quarter" idx="10"/>
          </p:nvPr>
        </p:nvSpPr>
        <p:spPr/>
        <p:txBody>
          <a:bodyPr/>
          <a:lstStyle/>
          <a:p>
            <a:fld id="{7939A04C-FEF0-4B09-B38B-1BC3657F7A5F}" type="slidenum">
              <a:rPr lang="en-US" smtClean="0"/>
              <a:pPr/>
              <a:t>2</a:t>
            </a:fld>
            <a:endParaRPr lang="en-US"/>
          </a:p>
        </p:txBody>
      </p:sp>
    </p:spTree>
    <p:extLst>
      <p:ext uri="{BB962C8B-B14F-4D97-AF65-F5344CB8AC3E}">
        <p14:creationId xmlns:p14="http://schemas.microsoft.com/office/powerpoint/2010/main" val="6821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general,</a:t>
            </a:r>
            <a:r>
              <a:rPr lang="en-US" baseline="0" dirty="0" smtClean="0"/>
              <a:t> the plan is consistent with 50% design.  The pumping area was moved to allow for a bird watching area near the building windows.  </a:t>
            </a:r>
            <a:endParaRPr lang="en-US" dirty="0"/>
          </a:p>
        </p:txBody>
      </p:sp>
      <p:sp>
        <p:nvSpPr>
          <p:cNvPr id="4" name="Slide Number Placeholder 3"/>
          <p:cNvSpPr>
            <a:spLocks noGrp="1"/>
          </p:cNvSpPr>
          <p:nvPr>
            <p:ph type="sldNum" sz="quarter" idx="10"/>
          </p:nvPr>
        </p:nvSpPr>
        <p:spPr/>
        <p:txBody>
          <a:bodyPr/>
          <a:lstStyle/>
          <a:p>
            <a:fld id="{7939A04C-FEF0-4B09-B38B-1BC3657F7A5F}" type="slidenum">
              <a:rPr lang="en-US" smtClean="0"/>
              <a:pPr/>
              <a:t>3</a:t>
            </a:fld>
            <a:endParaRPr lang="en-US"/>
          </a:p>
        </p:txBody>
      </p:sp>
    </p:spTree>
    <p:extLst>
      <p:ext uri="{BB962C8B-B14F-4D97-AF65-F5344CB8AC3E}">
        <p14:creationId xmlns:p14="http://schemas.microsoft.com/office/powerpoint/2010/main" val="4042040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Areas with educational opportunities</a:t>
            </a:r>
            <a:endParaRPr lang="en-US" dirty="0"/>
          </a:p>
        </p:txBody>
      </p:sp>
      <p:sp>
        <p:nvSpPr>
          <p:cNvPr id="4" name="Slide Number Placeholder 3"/>
          <p:cNvSpPr>
            <a:spLocks noGrp="1"/>
          </p:cNvSpPr>
          <p:nvPr>
            <p:ph type="sldNum" sz="quarter" idx="10"/>
          </p:nvPr>
        </p:nvSpPr>
        <p:spPr/>
        <p:txBody>
          <a:bodyPr/>
          <a:lstStyle/>
          <a:p>
            <a:fld id="{7939A04C-FEF0-4B09-B38B-1BC3657F7A5F}" type="slidenum">
              <a:rPr lang="en-US" smtClean="0"/>
              <a:pPr/>
              <a:t>4</a:t>
            </a:fld>
            <a:endParaRPr lang="en-US"/>
          </a:p>
        </p:txBody>
      </p:sp>
    </p:spTree>
    <p:extLst>
      <p:ext uri="{BB962C8B-B14F-4D97-AF65-F5344CB8AC3E}">
        <p14:creationId xmlns:p14="http://schemas.microsoft.com/office/powerpoint/2010/main" val="126661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a:t>
            </a:r>
            <a:r>
              <a:rPr lang="en-US" baseline="0" dirty="0" smtClean="0"/>
              <a:t> hand powered pumps – the more energy put in, the more flow there is.   Outflow mimics precipitation and runoff.  Storage pipes mimic groundwater.</a:t>
            </a:r>
          </a:p>
          <a:p>
            <a:r>
              <a:rPr lang="en-US" baseline="0" dirty="0" smtClean="0"/>
              <a:t>1 Solar pump with Solar Panel – relate how much water flows to how much the sun is shining. More sun=more energy=more flow. </a:t>
            </a:r>
          </a:p>
          <a:p>
            <a:r>
              <a:rPr lang="en-US" baseline="0" dirty="0" smtClean="0"/>
              <a:t>Hydrologic Cycle Sign</a:t>
            </a:r>
          </a:p>
          <a:p>
            <a:r>
              <a:rPr lang="en-US" baseline="0" dirty="0" smtClean="0"/>
              <a:t>Storage water level indicator or gauge shows how much water is in the “tank”, which can be related to how much it rained, or if we are in a drought period.</a:t>
            </a:r>
          </a:p>
          <a:p>
            <a:r>
              <a:rPr lang="en-US" baseline="0" dirty="0" smtClean="0"/>
              <a:t>Rain Gauge will be mounted along the rail.  Other weather related equipment could be mounted as well – a wind vane and/or anemometer, thermometer, barometer.  Compass.</a:t>
            </a:r>
          </a:p>
        </p:txBody>
      </p:sp>
      <p:sp>
        <p:nvSpPr>
          <p:cNvPr id="4" name="Slide Number Placeholder 3"/>
          <p:cNvSpPr>
            <a:spLocks noGrp="1"/>
          </p:cNvSpPr>
          <p:nvPr>
            <p:ph type="sldNum" sz="quarter" idx="10"/>
          </p:nvPr>
        </p:nvSpPr>
        <p:spPr/>
        <p:txBody>
          <a:bodyPr/>
          <a:lstStyle/>
          <a:p>
            <a:fld id="{7939A04C-FEF0-4B09-B38B-1BC3657F7A5F}" type="slidenum">
              <a:rPr lang="en-US" smtClean="0"/>
              <a:pPr/>
              <a:t>5</a:t>
            </a:fld>
            <a:endParaRPr lang="en-US"/>
          </a:p>
        </p:txBody>
      </p:sp>
    </p:spTree>
    <p:extLst>
      <p:ext uri="{BB962C8B-B14F-4D97-AF65-F5344CB8AC3E}">
        <p14:creationId xmlns:p14="http://schemas.microsoft.com/office/powerpoint/2010/main" val="2764585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detailed view of the hand</a:t>
            </a:r>
            <a:r>
              <a:rPr lang="en-US" baseline="0" dirty="0" smtClean="0"/>
              <a:t> pump and trough that will drop into the upper pond.</a:t>
            </a:r>
            <a:endParaRPr lang="en-US" dirty="0"/>
          </a:p>
        </p:txBody>
      </p:sp>
      <p:sp>
        <p:nvSpPr>
          <p:cNvPr id="4" name="Slide Number Placeholder 3"/>
          <p:cNvSpPr>
            <a:spLocks noGrp="1"/>
          </p:cNvSpPr>
          <p:nvPr>
            <p:ph type="sldNum" sz="quarter" idx="10"/>
          </p:nvPr>
        </p:nvSpPr>
        <p:spPr/>
        <p:txBody>
          <a:bodyPr/>
          <a:lstStyle/>
          <a:p>
            <a:fld id="{7939A04C-FEF0-4B09-B38B-1BC3657F7A5F}" type="slidenum">
              <a:rPr lang="en-US" smtClean="0"/>
              <a:pPr/>
              <a:t>6</a:t>
            </a:fld>
            <a:endParaRPr lang="en-US"/>
          </a:p>
        </p:txBody>
      </p:sp>
    </p:spTree>
    <p:extLst>
      <p:ext uri="{BB962C8B-B14F-4D97-AF65-F5344CB8AC3E}">
        <p14:creationId xmlns:p14="http://schemas.microsoft.com/office/powerpoint/2010/main" val="1130914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Sign will show how the system mimics the hydrologic cycle.   City can develop curriculum around the hydrologic cycle. </a:t>
            </a:r>
          </a:p>
        </p:txBody>
      </p:sp>
      <p:sp>
        <p:nvSpPr>
          <p:cNvPr id="4" name="Slide Number Placeholder 3"/>
          <p:cNvSpPr>
            <a:spLocks noGrp="1"/>
          </p:cNvSpPr>
          <p:nvPr>
            <p:ph type="sldNum" sz="quarter" idx="10"/>
          </p:nvPr>
        </p:nvSpPr>
        <p:spPr/>
        <p:txBody>
          <a:bodyPr/>
          <a:lstStyle/>
          <a:p>
            <a:fld id="{7939A04C-FEF0-4B09-B38B-1BC3657F7A5F}" type="slidenum">
              <a:rPr lang="en-US" smtClean="0"/>
              <a:pPr/>
              <a:t>7</a:t>
            </a:fld>
            <a:endParaRPr lang="en-US"/>
          </a:p>
        </p:txBody>
      </p:sp>
    </p:spTree>
    <p:extLst>
      <p:ext uri="{BB962C8B-B14F-4D97-AF65-F5344CB8AC3E}">
        <p14:creationId xmlns:p14="http://schemas.microsoft.com/office/powerpoint/2010/main" val="1641477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walk</a:t>
            </a:r>
            <a:r>
              <a:rPr lang="en-US" baseline="0" dirty="0" smtClean="0"/>
              <a:t> crossings with extended </a:t>
            </a:r>
            <a:r>
              <a:rPr lang="en-US" baseline="0" dirty="0" err="1" smtClean="0"/>
              <a:t>vee</a:t>
            </a:r>
            <a:r>
              <a:rPr lang="en-US" baseline="0" dirty="0" smtClean="0"/>
              <a:t>-shape flow</a:t>
            </a:r>
          </a:p>
          <a:p>
            <a:r>
              <a:rPr lang="en-US" baseline="0" dirty="0" smtClean="0"/>
              <a:t>1 walk crossing at bog</a:t>
            </a:r>
            <a:endParaRPr lang="en-US" dirty="0"/>
          </a:p>
        </p:txBody>
      </p:sp>
      <p:sp>
        <p:nvSpPr>
          <p:cNvPr id="4" name="Slide Number Placeholder 3"/>
          <p:cNvSpPr>
            <a:spLocks noGrp="1"/>
          </p:cNvSpPr>
          <p:nvPr>
            <p:ph type="sldNum" sz="quarter" idx="10"/>
          </p:nvPr>
        </p:nvSpPr>
        <p:spPr/>
        <p:txBody>
          <a:bodyPr/>
          <a:lstStyle/>
          <a:p>
            <a:fld id="{7939A04C-FEF0-4B09-B38B-1BC3657F7A5F}" type="slidenum">
              <a:rPr lang="en-US" smtClean="0"/>
              <a:pPr/>
              <a:t>8</a:t>
            </a:fld>
            <a:endParaRPr lang="en-US"/>
          </a:p>
        </p:txBody>
      </p:sp>
    </p:spTree>
    <p:extLst>
      <p:ext uri="{BB962C8B-B14F-4D97-AF65-F5344CB8AC3E}">
        <p14:creationId xmlns:p14="http://schemas.microsoft.com/office/powerpoint/2010/main" val="3347872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a:t>
            </a:r>
            <a:r>
              <a:rPr lang="en-US" baseline="0" dirty="0" smtClean="0"/>
              <a:t> this slide to show what type of exhibits are inside which go well with the bog outside.</a:t>
            </a:r>
            <a:endParaRPr lang="en-US" dirty="0"/>
          </a:p>
        </p:txBody>
      </p:sp>
      <p:sp>
        <p:nvSpPr>
          <p:cNvPr id="4" name="Slide Number Placeholder 3"/>
          <p:cNvSpPr>
            <a:spLocks noGrp="1"/>
          </p:cNvSpPr>
          <p:nvPr>
            <p:ph type="sldNum" sz="quarter" idx="10"/>
          </p:nvPr>
        </p:nvSpPr>
        <p:spPr/>
        <p:txBody>
          <a:bodyPr/>
          <a:lstStyle/>
          <a:p>
            <a:fld id="{7939A04C-FEF0-4B09-B38B-1BC3657F7A5F}" type="slidenum">
              <a:rPr lang="en-US" smtClean="0"/>
              <a:pPr/>
              <a:t>9</a:t>
            </a:fld>
            <a:endParaRPr lang="en-US"/>
          </a:p>
        </p:txBody>
      </p:sp>
    </p:spTree>
    <p:extLst>
      <p:ext uri="{BB962C8B-B14F-4D97-AF65-F5344CB8AC3E}">
        <p14:creationId xmlns:p14="http://schemas.microsoft.com/office/powerpoint/2010/main" val="2682479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lumMod val="50000"/>
          </a:schemeClr>
        </a:solidFill>
        <a:effectLst/>
      </p:bgPr>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rgbClr val="00529B"/>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itchFamily="34" charset="0"/>
              <a:cs typeface="Calibri" pitchFamily="34" charset="0"/>
            </a:endParaRPr>
          </a:p>
        </p:txBody>
      </p:sp>
      <p:sp>
        <p:nvSpPr>
          <p:cNvPr id="8" name="Title 7"/>
          <p:cNvSpPr>
            <a:spLocks noGrp="1"/>
          </p:cNvSpPr>
          <p:nvPr>
            <p:ph type="ctrTitle" hasCustomPrompt="1"/>
          </p:nvPr>
        </p:nvSpPr>
        <p:spPr>
          <a:xfrm>
            <a:off x="2362200" y="4038600"/>
            <a:ext cx="6477000" cy="1828800"/>
          </a:xfrm>
        </p:spPr>
        <p:txBody>
          <a:bodyPr anchor="b">
            <a:normAutofit/>
          </a:bodyPr>
          <a:lstStyle>
            <a:lvl1pPr>
              <a:defRPr sz="3200" b="0" cap="none" baseline="0">
                <a:solidFill>
                  <a:schemeClr val="tx1"/>
                </a:solidFill>
                <a:latin typeface="Century Gothic" pitchFamily="34" charset="0"/>
              </a:defRPr>
            </a:lvl1pPr>
          </a:lstStyle>
          <a:p>
            <a:r>
              <a:rPr kumimoji="0" lang="en-US" dirty="0" smtClean="0"/>
              <a:t>click to edit master title style</a:t>
            </a:r>
            <a:endParaRPr kumimoji="0" lang="en-US" dirty="0"/>
          </a:p>
        </p:txBody>
      </p:sp>
      <p:sp>
        <p:nvSpPr>
          <p:cNvPr id="9" name="Subtitle 8"/>
          <p:cNvSpPr>
            <a:spLocks noGrp="1"/>
          </p:cNvSpPr>
          <p:nvPr>
            <p:ph type="subTitle" idx="1" hasCustomPrompt="1"/>
          </p:nvPr>
        </p:nvSpPr>
        <p:spPr>
          <a:xfrm>
            <a:off x="2362200" y="6050037"/>
            <a:ext cx="6705600" cy="685800"/>
          </a:xfrm>
          <a:solidFill>
            <a:srgbClr val="7F8E2B">
              <a:alpha val="74902"/>
            </a:srgbClr>
          </a:solidFill>
        </p:spPr>
        <p:txBody>
          <a:bodyPr anchor="ctr">
            <a:normAutofit/>
          </a:bodyPr>
          <a:lstStyle>
            <a:lvl1pPr marL="0" indent="0" algn="l">
              <a:buNone/>
              <a:defRPr sz="3200">
                <a:solidFill>
                  <a:srgbClr val="FFFFFF"/>
                </a:solidFill>
                <a:latin typeface="Calibri" pitchFamily="34" charset="0"/>
                <a:cs typeface="Calibri"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latin typeface="Calibri" pitchFamily="34" charset="0"/>
                <a:cs typeface="Calibri" pitchFamily="34" charset="0"/>
              </a:defRPr>
            </a:lvl1pPr>
          </a:lstStyle>
          <a:p>
            <a:fld id="{94D8EE49-FEC8-440C-A87D-EAC46D8EEAB0}" type="datetime1">
              <a:rPr lang="en-US" smtClean="0"/>
              <a:t>8/15/2018</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latin typeface="Calibri" pitchFamily="34" charset="0"/>
                <a:cs typeface="Calibri" pitchFamily="34" charset="0"/>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latin typeface="Calibri" pitchFamily="34" charset="0"/>
                <a:cs typeface="Calibri" pitchFamily="34" charset="0"/>
              </a:defRPr>
            </a:lvl1pPr>
          </a:lstStyle>
          <a:p>
            <a:fld id="{759CBB37-BDF4-4918-9C26-FEFE1B6C400F}" type="slidenum">
              <a:rPr lang="en-US" smtClean="0"/>
              <a:pPr/>
              <a:t>‹#›</a:t>
            </a:fld>
            <a:endParaRPr lang="en-US"/>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420100" y="6140329"/>
            <a:ext cx="539973" cy="539230"/>
          </a:xfrm>
          <a:prstGeom prst="rect">
            <a:avLst/>
          </a:prstGeom>
        </p:spPr>
      </p:pic>
    </p:spTree>
    <p:extLst>
      <p:ext uri="{BB962C8B-B14F-4D97-AF65-F5344CB8AC3E}">
        <p14:creationId xmlns:p14="http://schemas.microsoft.com/office/powerpoint/2010/main" val="181504484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800" b="0">
                <a:latin typeface="Century Gothic" pitchFamily="34" charset="0"/>
              </a:defRPr>
            </a:lvl1pPr>
          </a:lstStyle>
          <a:p>
            <a:r>
              <a:rPr kumimoji="0" lang="en-US" dirty="0" smtClean="0"/>
              <a:t>click to edit master title style</a:t>
            </a:r>
            <a:endParaRPr kumimoji="0" lang="en-US" dirty="0"/>
          </a:p>
        </p:txBody>
      </p:sp>
      <p:sp>
        <p:nvSpPr>
          <p:cNvPr id="3" name="Date Placeholder 2"/>
          <p:cNvSpPr>
            <a:spLocks noGrp="1"/>
          </p:cNvSpPr>
          <p:nvPr>
            <p:ph type="dt" sz="half" idx="10"/>
          </p:nvPr>
        </p:nvSpPr>
        <p:spPr/>
        <p:txBody>
          <a:bodyPr/>
          <a:lstStyle>
            <a:lvl1pPr>
              <a:defRPr>
                <a:latin typeface="Calibri" pitchFamily="34" charset="0"/>
                <a:cs typeface="Calibri" pitchFamily="34" charset="0"/>
              </a:defRPr>
            </a:lvl1pPr>
          </a:lstStyle>
          <a:p>
            <a:fld id="{8731930B-88D3-47C1-B1F2-48A9BECCEDD7}" type="datetime1">
              <a:rPr lang="en-US" smtClean="0"/>
              <a:t>8/15/2018</a:t>
            </a:fld>
            <a:endParaRPr lang="en-US"/>
          </a:p>
        </p:txBody>
      </p:sp>
      <p:sp>
        <p:nvSpPr>
          <p:cNvPr id="4" name="Footer Placeholder 3"/>
          <p:cNvSpPr>
            <a:spLocks noGrp="1"/>
          </p:cNvSpPr>
          <p:nvPr>
            <p:ph type="ftr" sz="quarter" idx="11"/>
          </p:nvPr>
        </p:nvSpPr>
        <p:spPr/>
        <p:txBody>
          <a:bodyPr/>
          <a:lstStyle>
            <a:lvl1pPr>
              <a:defRPr>
                <a:latin typeface="Calibri" pitchFamily="34" charset="0"/>
                <a:cs typeface="Calibri" pitchFamily="34" charset="0"/>
              </a:defRPr>
            </a:lvl1pPr>
          </a:lstStyle>
          <a:p>
            <a:endParaRPr lang="en-US"/>
          </a:p>
        </p:txBody>
      </p:sp>
      <p:sp>
        <p:nvSpPr>
          <p:cNvPr id="5" name="Slide Number Placeholder 4"/>
          <p:cNvSpPr>
            <a:spLocks noGrp="1"/>
          </p:cNvSpPr>
          <p:nvPr>
            <p:ph type="sldNum" sz="quarter" idx="12"/>
          </p:nvPr>
        </p:nvSpPr>
        <p:spPr/>
        <p:txBody>
          <a:bodyPr/>
          <a:lstStyle>
            <a:lvl1pPr>
              <a:defRPr b="0">
                <a:solidFill>
                  <a:srgbClr val="FFFFFF"/>
                </a:solidFill>
                <a:latin typeface="Calibri" pitchFamily="34" charset="0"/>
                <a:cs typeface="Calibri" pitchFamily="34" charset="0"/>
              </a:defRPr>
            </a:lvl1pPr>
          </a:lstStyle>
          <a:p>
            <a:fld id="{759CBB37-BDF4-4918-9C26-FEFE1B6C400F}" type="slidenum">
              <a:rPr lang="en-US" smtClean="0"/>
              <a:pPr/>
              <a:t>‹#›</a:t>
            </a:fld>
            <a:endParaRPr lang="en-US"/>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55000" y="6133193"/>
            <a:ext cx="539973" cy="539230"/>
          </a:xfrm>
          <a:prstGeom prst="rect">
            <a:avLst/>
          </a:prstGeom>
        </p:spPr>
      </p:pic>
    </p:spTree>
    <p:extLst>
      <p:ext uri="{BB962C8B-B14F-4D97-AF65-F5344CB8AC3E}">
        <p14:creationId xmlns:p14="http://schemas.microsoft.com/office/powerpoint/2010/main" val="385163774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800" b="0">
                <a:latin typeface="Century Gothic" pitchFamily="34" charset="0"/>
              </a:defRPr>
            </a:lvl1pPr>
          </a:lstStyle>
          <a:p>
            <a:r>
              <a:rPr kumimoji="0" lang="en-US" dirty="0" smtClean="0"/>
              <a:t>click to edit master title style</a:t>
            </a:r>
            <a:endParaRPr kumimoji="0" lang="en-US" dirty="0"/>
          </a:p>
        </p:txBody>
      </p:sp>
      <p:sp>
        <p:nvSpPr>
          <p:cNvPr id="3" name="Date Placeholder 2"/>
          <p:cNvSpPr>
            <a:spLocks noGrp="1"/>
          </p:cNvSpPr>
          <p:nvPr>
            <p:ph type="dt" sz="half" idx="10"/>
          </p:nvPr>
        </p:nvSpPr>
        <p:spPr/>
        <p:txBody>
          <a:bodyPr/>
          <a:lstStyle>
            <a:lvl1pPr>
              <a:defRPr>
                <a:latin typeface="Calibri" pitchFamily="34" charset="0"/>
                <a:cs typeface="Calibri" pitchFamily="34" charset="0"/>
              </a:defRPr>
            </a:lvl1pPr>
          </a:lstStyle>
          <a:p>
            <a:fld id="{A1417A2E-5364-4D82-A50B-C0500F67E398}" type="datetime1">
              <a:rPr lang="en-US" smtClean="0"/>
              <a:t>8/15/2018</a:t>
            </a:fld>
            <a:endParaRPr lang="en-US"/>
          </a:p>
        </p:txBody>
      </p:sp>
      <p:sp>
        <p:nvSpPr>
          <p:cNvPr id="4" name="Footer Placeholder 3"/>
          <p:cNvSpPr>
            <a:spLocks noGrp="1"/>
          </p:cNvSpPr>
          <p:nvPr>
            <p:ph type="ftr" sz="quarter" idx="11"/>
          </p:nvPr>
        </p:nvSpPr>
        <p:spPr/>
        <p:txBody>
          <a:bodyPr/>
          <a:lstStyle>
            <a:lvl1pPr>
              <a:defRPr>
                <a:latin typeface="Calibri" pitchFamily="34" charset="0"/>
                <a:cs typeface="Calibri" pitchFamily="34" charset="0"/>
              </a:defRPr>
            </a:lvl1pPr>
          </a:lstStyle>
          <a:p>
            <a:endParaRPr lang="en-US"/>
          </a:p>
        </p:txBody>
      </p:sp>
      <p:sp>
        <p:nvSpPr>
          <p:cNvPr id="5" name="Slide Number Placeholder 4"/>
          <p:cNvSpPr>
            <a:spLocks noGrp="1"/>
          </p:cNvSpPr>
          <p:nvPr>
            <p:ph type="sldNum" sz="quarter" idx="12"/>
          </p:nvPr>
        </p:nvSpPr>
        <p:spPr/>
        <p:txBody>
          <a:bodyPr/>
          <a:lstStyle>
            <a:lvl1pPr>
              <a:defRPr b="0">
                <a:solidFill>
                  <a:srgbClr val="FFFFFF"/>
                </a:solidFill>
                <a:latin typeface="Calibri" pitchFamily="34" charset="0"/>
                <a:cs typeface="Calibri" pitchFamily="34" charset="0"/>
              </a:defRPr>
            </a:lvl1pPr>
          </a:lstStyle>
          <a:p>
            <a:fld id="{759CBB37-BDF4-4918-9C26-FEFE1B6C400F}" type="slidenum">
              <a:rPr lang="en-US" smtClean="0"/>
              <a:pPr/>
              <a:t>‹#›</a:t>
            </a:fld>
            <a:endParaRPr lang="en-US"/>
          </a:p>
        </p:txBody>
      </p:sp>
    </p:spTree>
    <p:extLst>
      <p:ext uri="{BB962C8B-B14F-4D97-AF65-F5344CB8AC3E}">
        <p14:creationId xmlns:p14="http://schemas.microsoft.com/office/powerpoint/2010/main" val="232250196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itchFamily="34" charset="0"/>
                <a:cs typeface="Calibri" pitchFamily="34" charset="0"/>
              </a:defRPr>
            </a:lvl1pPr>
          </a:lstStyle>
          <a:p>
            <a:fld id="{21B4227E-3E67-4CF5-9C72-53E951E32E65}" type="datetime1">
              <a:rPr lang="en-US" smtClean="0"/>
              <a:t>8/15/2018</a:t>
            </a:fld>
            <a:endParaRPr lang="en-US"/>
          </a:p>
        </p:txBody>
      </p:sp>
      <p:sp>
        <p:nvSpPr>
          <p:cNvPr id="3" name="Footer Placeholder 2"/>
          <p:cNvSpPr>
            <a:spLocks noGrp="1"/>
          </p:cNvSpPr>
          <p:nvPr>
            <p:ph type="ftr" sz="quarter" idx="11"/>
          </p:nvPr>
        </p:nvSpPr>
        <p:spPr/>
        <p:txBody>
          <a:bodyPr/>
          <a:lstStyle>
            <a:lvl1pPr>
              <a:defRPr>
                <a:latin typeface="Calibri" pitchFamily="34" charset="0"/>
                <a:cs typeface="Calibri" pitchFamily="34" charset="0"/>
              </a:defRPr>
            </a:lvl1p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latin typeface="Calibri" pitchFamily="34" charset="0"/>
                <a:cs typeface="Calibri" pitchFamily="34" charset="0"/>
              </a:defRPr>
            </a:lvl1pPr>
          </a:lstStyle>
          <a:p>
            <a:fld id="{759CBB37-BDF4-4918-9C26-FEFE1B6C400F}" type="slidenum">
              <a:rPr lang="en-US" smtClean="0"/>
              <a:pPr/>
              <a:t>‹#›</a:t>
            </a:fld>
            <a:endParaRPr lang="en-US"/>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55000" y="6133193"/>
            <a:ext cx="539973" cy="539230"/>
          </a:xfrm>
          <a:prstGeom prst="rect">
            <a:avLst/>
          </a:prstGeom>
        </p:spPr>
      </p:pic>
    </p:spTree>
    <p:extLst>
      <p:ext uri="{BB962C8B-B14F-4D97-AF65-F5344CB8AC3E}">
        <p14:creationId xmlns:p14="http://schemas.microsoft.com/office/powerpoint/2010/main" val="233366213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NO log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itchFamily="34" charset="0"/>
                <a:cs typeface="Calibri" pitchFamily="34" charset="0"/>
              </a:defRPr>
            </a:lvl1pPr>
          </a:lstStyle>
          <a:p>
            <a:fld id="{64E3B71A-9223-4789-9E13-CB95CEEAD0FF}" type="datetime1">
              <a:rPr lang="en-US" smtClean="0"/>
              <a:t>8/15/2018</a:t>
            </a:fld>
            <a:endParaRPr lang="en-US"/>
          </a:p>
        </p:txBody>
      </p:sp>
      <p:sp>
        <p:nvSpPr>
          <p:cNvPr id="3" name="Footer Placeholder 2"/>
          <p:cNvSpPr>
            <a:spLocks noGrp="1"/>
          </p:cNvSpPr>
          <p:nvPr>
            <p:ph type="ftr" sz="quarter" idx="11"/>
          </p:nvPr>
        </p:nvSpPr>
        <p:spPr/>
        <p:txBody>
          <a:bodyPr/>
          <a:lstStyle>
            <a:lvl1pPr>
              <a:defRPr>
                <a:latin typeface="Calibri" pitchFamily="34" charset="0"/>
                <a:cs typeface="Calibri" pitchFamily="34" charset="0"/>
              </a:defRPr>
            </a:lvl1p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latin typeface="Calibri" pitchFamily="34" charset="0"/>
                <a:cs typeface="Calibri" pitchFamily="34" charset="0"/>
              </a:defRPr>
            </a:lvl1pPr>
          </a:lstStyle>
          <a:p>
            <a:fld id="{759CBB37-BDF4-4918-9C26-FEFE1B6C400F}" type="slidenum">
              <a:rPr lang="en-US" smtClean="0"/>
              <a:pPr/>
              <a:t>‹#›</a:t>
            </a:fld>
            <a:endParaRPr lang="en-US"/>
          </a:p>
        </p:txBody>
      </p:sp>
    </p:spTree>
    <p:extLst>
      <p:ext uri="{BB962C8B-B14F-4D97-AF65-F5344CB8AC3E}">
        <p14:creationId xmlns:p14="http://schemas.microsoft.com/office/powerpoint/2010/main" val="219812903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3050"/>
            <a:ext cx="8077200" cy="869950"/>
          </a:xfrm>
        </p:spPr>
        <p:txBody>
          <a:bodyPr anchor="ctr">
            <a:normAutofit/>
          </a:bodyPr>
          <a:lstStyle>
            <a:lvl1pPr algn="l">
              <a:buNone/>
              <a:defRPr sz="2800" b="0">
                <a:latin typeface="Calibri" pitchFamily="34" charset="0"/>
                <a:cs typeface="Calibri" pitchFamily="34" charset="0"/>
              </a:defRPr>
            </a:lvl1pPr>
          </a:lstStyle>
          <a:p>
            <a:r>
              <a:rPr kumimoji="0" lang="en-US" dirty="0" smtClean="0"/>
              <a:t>click to edit master title style</a:t>
            </a:r>
            <a:endParaRPr kumimoji="0" lang="en-US" dirty="0"/>
          </a:p>
        </p:txBody>
      </p:sp>
      <p:sp>
        <p:nvSpPr>
          <p:cNvPr id="5" name="Date Placeholder 4"/>
          <p:cNvSpPr>
            <a:spLocks noGrp="1"/>
          </p:cNvSpPr>
          <p:nvPr>
            <p:ph type="dt" sz="half" idx="10"/>
          </p:nvPr>
        </p:nvSpPr>
        <p:spPr/>
        <p:txBody>
          <a:bodyPr/>
          <a:lstStyle/>
          <a:p>
            <a:fld id="{BA45FB3E-54EA-4885-B284-26E40057996F}" type="datetime1">
              <a:rPr lang="en-US" smtClean="0"/>
              <a:t>8/15/2018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b="0">
                <a:solidFill>
                  <a:srgbClr val="FFFFFF"/>
                </a:solidFill>
                <a:latin typeface="Calibri" pitchFamily="34" charset="0"/>
                <a:cs typeface="Calibri" pitchFamily="34" charset="0"/>
              </a:defRPr>
            </a:lvl1pPr>
          </a:lstStyle>
          <a:p>
            <a:fld id="{759CBB37-BDF4-4918-9C26-FEFE1B6C400F}" type="slidenum">
              <a:rPr lang="en-US" smtClean="0"/>
              <a:pPr/>
              <a:t>‹#›</a:t>
            </a:fld>
            <a:endParaRPr lang="en-US"/>
          </a:p>
        </p:txBody>
      </p:sp>
      <p:sp>
        <p:nvSpPr>
          <p:cNvPr id="3" name="Text Placeholder 2"/>
          <p:cNvSpPr>
            <a:spLocks noGrp="1"/>
          </p:cNvSpPr>
          <p:nvPr>
            <p:ph type="body" idx="2" hasCustomPrompt="1"/>
          </p:nvPr>
        </p:nvSpPr>
        <p:spPr>
          <a:xfrm>
            <a:off x="609600" y="1752600"/>
            <a:ext cx="1600200" cy="4343400"/>
          </a:xfrm>
          <a:solidFill>
            <a:srgbClr val="362F2D"/>
          </a:solidFill>
          <a:ln w="50800" cap="sq" cmpd="dbl" algn="ctr">
            <a:solidFill>
              <a:srgbClr val="362F2D"/>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atin typeface="Calibri" pitchFamily="34" charset="0"/>
                <a:cs typeface="Calibri" pitchFamily="34" charset="0"/>
              </a:defRPr>
            </a:lvl1pPr>
            <a:lvl2pPr>
              <a:buNone/>
              <a:defRPr sz="1200"/>
            </a:lvl2pPr>
            <a:lvl3pPr>
              <a:buNone/>
              <a:defRPr sz="1000"/>
            </a:lvl3pPr>
            <a:lvl4pPr>
              <a:buNone/>
              <a:defRPr sz="900"/>
            </a:lvl4pPr>
            <a:lvl5pPr>
              <a:buNone/>
              <a:defRPr sz="900"/>
            </a:lvl5pPr>
          </a:lstStyle>
          <a:p>
            <a:pPr lvl="0" eaLnBrk="1" latinLnBrk="0" hangingPunct="1"/>
            <a:r>
              <a:rPr kumimoji="0" lang="en-US" dirty="0" smtClean="0"/>
              <a:t>click to edit master text styles</a:t>
            </a:r>
          </a:p>
        </p:txBody>
      </p:sp>
      <p:sp>
        <p:nvSpPr>
          <p:cNvPr id="9" name="Content Placeholder 8"/>
          <p:cNvSpPr>
            <a:spLocks noGrp="1"/>
          </p:cNvSpPr>
          <p:nvPr>
            <p:ph sz="quarter" idx="1" hasCustomPrompt="1"/>
          </p:nvPr>
        </p:nvSpPr>
        <p:spPr>
          <a:xfrm>
            <a:off x="2362200" y="1752601"/>
            <a:ext cx="6400800" cy="4267200"/>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55000" y="6133193"/>
            <a:ext cx="539973" cy="539230"/>
          </a:xfrm>
          <a:prstGeom prst="rect">
            <a:avLst/>
          </a:prstGeom>
        </p:spPr>
      </p:pic>
    </p:spTree>
    <p:extLst>
      <p:ext uri="{BB962C8B-B14F-4D97-AF65-F5344CB8AC3E}">
        <p14:creationId xmlns:p14="http://schemas.microsoft.com/office/powerpoint/2010/main" val="405180883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1600200" y="5486400"/>
            <a:ext cx="7315200" cy="685800"/>
          </a:xfrm>
        </p:spPr>
        <p:txBody>
          <a:bodyPr/>
          <a:lstStyle>
            <a:lvl1pPr marL="0" indent="0">
              <a:buFontTx/>
              <a:buNone/>
              <a:defRPr sz="1700">
                <a:latin typeface="Calibri" pitchFamily="34" charset="0"/>
                <a:cs typeface="Calibri" pitchFamily="34" charset="0"/>
              </a:defRPr>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dirty="0"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rgbClr val="00529B"/>
          </a:solidFill>
          <a:ln w="50800" cap="rnd" cmpd="dbl" algn="ctr">
            <a:solidFill>
              <a:srgbClr val="00529B"/>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rgbClr val="7F8E2B">
              <a:alpha val="74902"/>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3200" dirty="0">
              <a:latin typeface="Century Gothic" pitchFamily="34" charset="0"/>
            </a:endParaRPr>
          </a:p>
        </p:txBody>
      </p:sp>
      <p:sp>
        <p:nvSpPr>
          <p:cNvPr id="2" name="Title 1"/>
          <p:cNvSpPr>
            <a:spLocks noGrp="1"/>
          </p:cNvSpPr>
          <p:nvPr>
            <p:ph type="title" hasCustomPrompt="1"/>
          </p:nvPr>
        </p:nvSpPr>
        <p:spPr>
          <a:xfrm>
            <a:off x="1600200" y="4648200"/>
            <a:ext cx="7315200" cy="685800"/>
          </a:xfrm>
        </p:spPr>
        <p:txBody>
          <a:bodyPr anchor="ctr">
            <a:normAutofit/>
          </a:bodyPr>
          <a:lstStyle>
            <a:lvl1pPr algn="l">
              <a:buNone/>
              <a:defRPr sz="3200" b="0">
                <a:solidFill>
                  <a:srgbClr val="FFFFFF"/>
                </a:solidFill>
                <a:latin typeface="Century Gothic" pitchFamily="34" charset="0"/>
              </a:defRPr>
            </a:lvl1pPr>
          </a:lstStyle>
          <a:p>
            <a:r>
              <a:rPr kumimoji="0" lang="en-US" dirty="0" smtClean="0"/>
              <a:t>click to edit Master title style</a:t>
            </a:r>
            <a:endParaRPr kumimoji="0" lang="en-US" dirty="0"/>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1905000" cy="365125"/>
          </a:xfrm>
        </p:spPr>
        <p:txBody>
          <a:bodyPr rtlCol="0"/>
          <a:lstStyle>
            <a:lvl1pPr>
              <a:defRPr>
                <a:latin typeface="Calibri" pitchFamily="34" charset="0"/>
                <a:cs typeface="Calibri" pitchFamily="34" charset="0"/>
              </a:defRPr>
            </a:lvl1pPr>
          </a:lstStyle>
          <a:p>
            <a:fld id="{B7EC17D4-3629-45A8-B459-A5C11642641E}" type="datetime1">
              <a:rPr lang="en-US" smtClean="0"/>
              <a:t>8/15/2018</a:t>
            </a:fld>
            <a:endParaRPr lang="en-US"/>
          </a:p>
        </p:txBody>
      </p:sp>
      <p:sp>
        <p:nvSpPr>
          <p:cNvPr id="13" name="Slide Number Placeholder 12"/>
          <p:cNvSpPr>
            <a:spLocks noGrp="1"/>
          </p:cNvSpPr>
          <p:nvPr>
            <p:ph type="sldNum" sz="quarter" idx="11"/>
          </p:nvPr>
        </p:nvSpPr>
        <p:spPr>
          <a:xfrm>
            <a:off x="0" y="4672584"/>
            <a:ext cx="1447800" cy="663578"/>
          </a:xfrm>
          <a:noFill/>
        </p:spPr>
        <p:txBody>
          <a:bodyPr rtlCol="0"/>
          <a:lstStyle>
            <a:lvl1pPr>
              <a:defRPr sz="2800" b="0">
                <a:latin typeface="Calibri" pitchFamily="34" charset="0"/>
                <a:cs typeface="Calibri" pitchFamily="34" charset="0"/>
              </a:defRPr>
            </a:lvl1pPr>
          </a:lstStyle>
          <a:p>
            <a:fld id="{759CBB37-BDF4-4918-9C26-FEFE1B6C400F}"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lvl1pPr>
              <a:defRPr>
                <a:latin typeface="Calibri" pitchFamily="34" charset="0"/>
                <a:cs typeface="Calibri" pitchFamily="34" charset="0"/>
              </a:defRPr>
            </a:lvl1pPr>
          </a:lstStyle>
          <a:p>
            <a:endParaRPr lang="en-US"/>
          </a:p>
        </p:txBody>
      </p:sp>
      <p:sp>
        <p:nvSpPr>
          <p:cNvPr id="3" name="Picture Placeholder 2"/>
          <p:cNvSpPr>
            <a:spLocks noGrp="1"/>
          </p:cNvSpPr>
          <p:nvPr>
            <p:ph type="pic" idx="1"/>
          </p:nvPr>
        </p:nvSpPr>
        <p:spPr>
          <a:xfrm>
            <a:off x="1560576" y="0"/>
            <a:ext cx="7583424" cy="4568952"/>
          </a:xfrm>
          <a:solidFill>
            <a:schemeClr val="tx2">
              <a:lumMod val="25000"/>
              <a:lumOff val="75000"/>
            </a:schemeClr>
          </a:solidFill>
          <a:ln>
            <a:noFill/>
          </a:ln>
        </p:spPr>
        <p:txBody>
          <a:bodyPr/>
          <a:lstStyle>
            <a:lvl1pPr marL="0" indent="0">
              <a:buNone/>
              <a:defRPr sz="3200"/>
            </a:lvl1pPr>
          </a:lstStyle>
          <a:p>
            <a:r>
              <a:rPr kumimoji="0" lang="en-US" smtClean="0"/>
              <a:t>Click icon to add picture</a:t>
            </a:r>
            <a:endParaRPr kumimoji="0" lang="en-US" dirty="0"/>
          </a:p>
        </p:txBody>
      </p:sp>
      <p:pic>
        <p:nvPicPr>
          <p:cNvPr id="16" name="Picture 1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55000" y="6133193"/>
            <a:ext cx="539973" cy="539230"/>
          </a:xfrm>
          <a:prstGeom prst="rect">
            <a:avLst/>
          </a:prstGeom>
        </p:spPr>
      </p:pic>
    </p:spTree>
    <p:extLst>
      <p:ext uri="{BB962C8B-B14F-4D97-AF65-F5344CB8AC3E}">
        <p14:creationId xmlns:p14="http://schemas.microsoft.com/office/powerpoint/2010/main" val="336945417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800" b="0">
                <a:latin typeface="Century Gothic" pitchFamily="34" charset="0"/>
              </a:defRPr>
            </a:lvl1pPr>
          </a:lstStyle>
          <a:p>
            <a:r>
              <a:rPr kumimoji="0" lang="en-US" dirty="0" smtClean="0"/>
              <a:t>click to edit master title style</a:t>
            </a:r>
            <a:endParaRPr kumimoji="0" lang="en-US" dirty="0"/>
          </a:p>
        </p:txBody>
      </p:sp>
      <p:sp>
        <p:nvSpPr>
          <p:cNvPr id="3" name="Vertical Text Placeholder 2"/>
          <p:cNvSpPr>
            <a:spLocks noGrp="1"/>
          </p:cNvSpPr>
          <p:nvPr>
            <p:ph type="body" orient="vert" idx="1" hasCustomPrompt="1"/>
          </p:nvPr>
        </p:nvSpPr>
        <p:spPr/>
        <p:txBody>
          <a:bodyPr vert="eaVert"/>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A1768080-B7FB-4C62-B94A-CDD06A09208B}" type="datetime1">
              <a:rPr lang="en-US" smtClean="0"/>
              <a:t>8/15/2018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b="0">
                <a:latin typeface="Calibri" pitchFamily="34" charset="0"/>
                <a:cs typeface="Calibri" pitchFamily="34" charset="0"/>
              </a:defRPr>
            </a:lvl1pPr>
          </a:lstStyle>
          <a:p>
            <a:fld id="{759CBB37-BDF4-4918-9C26-FEFE1B6C400F}" type="slidenum">
              <a:rPr lang="en-US" smtClean="0"/>
              <a:pPr/>
              <a:t>‹#›</a:t>
            </a:fld>
            <a:endParaRPr lang="en-US"/>
          </a:p>
        </p:txBody>
      </p:sp>
    </p:spTree>
    <p:extLst>
      <p:ext uri="{BB962C8B-B14F-4D97-AF65-F5344CB8AC3E}">
        <p14:creationId xmlns:p14="http://schemas.microsoft.com/office/powerpoint/2010/main" val="115967600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553200" y="609600"/>
            <a:ext cx="2057400" cy="5516563"/>
          </a:xfrm>
        </p:spPr>
        <p:txBody>
          <a:bodyPr vert="eaVert">
            <a:normAutofit/>
          </a:bodyPr>
          <a:lstStyle>
            <a:lvl1pPr>
              <a:defRPr sz="2800" b="0">
                <a:latin typeface="Century Gothic" pitchFamily="34" charset="0"/>
              </a:defRPr>
            </a:lvl1pPr>
          </a:lstStyle>
          <a:p>
            <a:r>
              <a:rPr kumimoji="0" lang="en-US" dirty="0" smtClean="0"/>
              <a:t>click to edit master title style</a:t>
            </a:r>
            <a:endParaRPr kumimoji="0" lang="en-US" dirty="0"/>
          </a:p>
        </p:txBody>
      </p:sp>
      <p:sp>
        <p:nvSpPr>
          <p:cNvPr id="3" name="Vertical Text Placeholder 2"/>
          <p:cNvSpPr>
            <a:spLocks noGrp="1"/>
          </p:cNvSpPr>
          <p:nvPr>
            <p:ph type="body" orient="vert" idx="1" hasCustomPrompt="1"/>
          </p:nvPr>
        </p:nvSpPr>
        <p:spPr>
          <a:xfrm>
            <a:off x="457200" y="609600"/>
            <a:ext cx="5562600" cy="5516564"/>
          </a:xfrm>
        </p:spPr>
        <p:txBody>
          <a:bodyPr vert="eaVert"/>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a:xfrm>
            <a:off x="6553200" y="6248402"/>
            <a:ext cx="2209800" cy="365125"/>
          </a:xfrm>
        </p:spPr>
        <p:txBody>
          <a:bodyPr/>
          <a:lstStyle>
            <a:lvl1pPr>
              <a:defRPr>
                <a:latin typeface="Calibri" pitchFamily="34" charset="0"/>
                <a:cs typeface="Calibri" pitchFamily="34" charset="0"/>
              </a:defRPr>
            </a:lvl1pPr>
          </a:lstStyle>
          <a:p>
            <a:fld id="{8847874A-A6F5-4A9B-9EAD-1A3AE5B7D12E}" type="datetime1">
              <a:rPr lang="en-US" smtClean="0"/>
              <a:t>8/15/2018</a:t>
            </a:fld>
            <a:endParaRPr lang="en-US"/>
          </a:p>
        </p:txBody>
      </p:sp>
      <p:sp>
        <p:nvSpPr>
          <p:cNvPr id="5" name="Footer Placeholder 4"/>
          <p:cNvSpPr>
            <a:spLocks noGrp="1"/>
          </p:cNvSpPr>
          <p:nvPr>
            <p:ph type="ftr" sz="quarter" idx="11"/>
          </p:nvPr>
        </p:nvSpPr>
        <p:spPr>
          <a:xfrm>
            <a:off x="457201" y="6248207"/>
            <a:ext cx="5573483" cy="365125"/>
          </a:xfrm>
        </p:spPr>
        <p:txBody>
          <a:bodyPr/>
          <a:lstStyle>
            <a:lvl1pPr>
              <a:defRPr>
                <a:latin typeface="Calibri" pitchFamily="34" charset="0"/>
                <a:cs typeface="Calibri" pitchFamily="34" charset="0"/>
              </a:defRPr>
            </a:lvl1p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rgbClr val="7F8E2B">
              <a:alpha val="74902"/>
            </a:srgbClr>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rgbClr val="00529B"/>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b="0" dirty="0">
              <a:latin typeface="Calibri" pitchFamily="34" charset="0"/>
              <a:cs typeface="Calibri" pitchFamily="34" charset="0"/>
            </a:endParaRPr>
          </a:p>
        </p:txBody>
      </p:sp>
      <p:sp>
        <p:nvSpPr>
          <p:cNvPr id="6" name="Slide Number Placeholder 5"/>
          <p:cNvSpPr>
            <a:spLocks noGrp="1"/>
          </p:cNvSpPr>
          <p:nvPr>
            <p:ph type="sldNum" sz="quarter" idx="12"/>
          </p:nvPr>
        </p:nvSpPr>
        <p:spPr>
          <a:xfrm rot="5400000">
            <a:off x="5989638" y="144462"/>
            <a:ext cx="533400" cy="244476"/>
          </a:xfrm>
        </p:spPr>
        <p:txBody>
          <a:bodyPr/>
          <a:lstStyle>
            <a:lvl1pPr>
              <a:defRPr b="0">
                <a:latin typeface="Calibri" pitchFamily="34" charset="0"/>
                <a:cs typeface="Calibri" pitchFamily="34" charset="0"/>
              </a:defRPr>
            </a:lvl1pPr>
          </a:lstStyle>
          <a:p>
            <a:fld id="{759CBB37-BDF4-4918-9C26-FEFE1B6C400F}" type="slidenum">
              <a:rPr lang="en-US" smtClean="0"/>
              <a:pPr/>
              <a:t>‹#›</a:t>
            </a:fld>
            <a:endParaRPr lang="en-US"/>
          </a:p>
        </p:txBody>
      </p:sp>
    </p:spTree>
    <p:extLst>
      <p:ext uri="{BB962C8B-B14F-4D97-AF65-F5344CB8AC3E}">
        <p14:creationId xmlns:p14="http://schemas.microsoft.com/office/powerpoint/2010/main" val="35429992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648" y="228600"/>
            <a:ext cx="8153400" cy="990600"/>
          </a:xfrm>
        </p:spPr>
        <p:txBody>
          <a:bodyPr>
            <a:normAutofit/>
          </a:bodyPr>
          <a:lstStyle>
            <a:lvl1pPr>
              <a:defRPr sz="2800" b="0">
                <a:latin typeface="Century Gothic" pitchFamily="34" charset="0"/>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fld id="{1FB6A00C-7EFD-4D9B-89CA-F9924D65C497}" type="datetime1">
              <a:rPr lang="en-US" smtClean="0"/>
              <a:t>8/15/2018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59CBB37-BDF4-4918-9C26-FEFE1B6C400F}" type="slidenum">
              <a:rPr lang="en-US" smtClean="0"/>
              <a:pPr/>
              <a:t>‹#›</a:t>
            </a:fld>
            <a:endParaRPr lang="en-US"/>
          </a:p>
        </p:txBody>
      </p:sp>
      <p:sp>
        <p:nvSpPr>
          <p:cNvPr id="8" name="Content Placeholder 7"/>
          <p:cNvSpPr>
            <a:spLocks noGrp="1"/>
          </p:cNvSpPr>
          <p:nvPr>
            <p:ph sz="quarter" idx="1" hasCustomPrompt="1"/>
          </p:nvPr>
        </p:nvSpPr>
        <p:spPr>
          <a:xfrm>
            <a:off x="612648" y="1600200"/>
            <a:ext cx="8153400" cy="4495800"/>
          </a:xfrm>
        </p:spPr>
        <p:txBody>
          <a:bodyPr>
            <a:normAutofit/>
          </a:bodyPr>
          <a:lstStyle>
            <a:lvl1pPr>
              <a:defRPr sz="3200">
                <a:latin typeface="Calibri" pitchFamily="34" charset="0"/>
                <a:cs typeface="Calibri" pitchFamily="34" charset="0"/>
              </a:defRPr>
            </a:lvl1pPr>
            <a:lvl2pPr>
              <a:defRPr sz="3200">
                <a:latin typeface="Calibri" pitchFamily="34" charset="0"/>
                <a:cs typeface="Calibri" pitchFamily="34" charset="0"/>
              </a:defRPr>
            </a:lvl2pPr>
            <a:lvl3pPr>
              <a:defRPr sz="3200">
                <a:latin typeface="Calibri" pitchFamily="34" charset="0"/>
                <a:cs typeface="Calibri" pitchFamily="34" charset="0"/>
              </a:defRPr>
            </a:lvl3pPr>
            <a:lvl4pPr>
              <a:defRPr sz="3200">
                <a:latin typeface="Calibri" pitchFamily="34" charset="0"/>
                <a:cs typeface="Calibri" pitchFamily="34" charset="0"/>
              </a:defRPr>
            </a:lvl4pPr>
            <a:lvl5pPr>
              <a:defRPr sz="3200">
                <a:latin typeface="Calibri" pitchFamily="34" charset="0"/>
                <a:cs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55000" y="6133193"/>
            <a:ext cx="539973" cy="539230"/>
          </a:xfrm>
          <a:prstGeom prst="rect">
            <a:avLst/>
          </a:prstGeom>
        </p:spPr>
      </p:pic>
    </p:spTree>
    <p:extLst>
      <p:ext uri="{BB962C8B-B14F-4D97-AF65-F5344CB8AC3E}">
        <p14:creationId xmlns:p14="http://schemas.microsoft.com/office/powerpoint/2010/main" val="411660398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648" y="228600"/>
            <a:ext cx="8153400" cy="990600"/>
          </a:xfrm>
        </p:spPr>
        <p:txBody>
          <a:bodyPr>
            <a:normAutofit/>
          </a:bodyPr>
          <a:lstStyle>
            <a:lvl1pPr>
              <a:defRPr sz="2800" b="0">
                <a:latin typeface="Century Gothic" pitchFamily="34" charset="0"/>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fld id="{3BE42B13-D144-4248-BCEC-9DC2D7643BE4}" type="datetime1">
              <a:rPr lang="en-US" smtClean="0"/>
              <a:t>8/15/2018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59CBB37-BDF4-4918-9C26-FEFE1B6C400F}" type="slidenum">
              <a:rPr lang="en-US" smtClean="0"/>
              <a:pPr/>
              <a:t>‹#›</a:t>
            </a:fld>
            <a:endParaRPr lang="en-US"/>
          </a:p>
        </p:txBody>
      </p:sp>
      <p:sp>
        <p:nvSpPr>
          <p:cNvPr id="8" name="Content Placeholder 7"/>
          <p:cNvSpPr>
            <a:spLocks noGrp="1"/>
          </p:cNvSpPr>
          <p:nvPr>
            <p:ph sz="quarter" idx="1" hasCustomPrompt="1"/>
          </p:nvPr>
        </p:nvSpPr>
        <p:spPr>
          <a:xfrm>
            <a:off x="612648" y="1600200"/>
            <a:ext cx="8153400" cy="4495800"/>
          </a:xfrm>
        </p:spPr>
        <p:txBody>
          <a:bodyPr>
            <a:normAutofit/>
          </a:bodyPr>
          <a:lstStyle>
            <a:lvl1pPr>
              <a:defRPr sz="3200">
                <a:latin typeface="Calibri" pitchFamily="34" charset="0"/>
                <a:cs typeface="Calibri" pitchFamily="34" charset="0"/>
              </a:defRPr>
            </a:lvl1pPr>
            <a:lvl2pPr>
              <a:defRPr sz="3200">
                <a:latin typeface="Calibri" pitchFamily="34" charset="0"/>
                <a:cs typeface="Calibri" pitchFamily="34" charset="0"/>
              </a:defRPr>
            </a:lvl2pPr>
            <a:lvl3pPr>
              <a:defRPr sz="3200">
                <a:latin typeface="Calibri" pitchFamily="34" charset="0"/>
                <a:cs typeface="Calibri" pitchFamily="34" charset="0"/>
              </a:defRPr>
            </a:lvl3pPr>
            <a:lvl4pPr>
              <a:defRPr sz="3200">
                <a:latin typeface="Calibri" pitchFamily="34" charset="0"/>
                <a:cs typeface="Calibri" pitchFamily="34" charset="0"/>
              </a:defRPr>
            </a:lvl4pPr>
            <a:lvl5pPr>
              <a:defRPr sz="3200">
                <a:latin typeface="Calibri" pitchFamily="34" charset="0"/>
                <a:cs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188233543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371600" y="2743200"/>
            <a:ext cx="7123113" cy="1673225"/>
          </a:xfrm>
        </p:spPr>
        <p:txBody>
          <a:bodyPr anchor="t">
            <a:normAutofit/>
          </a:bodyPr>
          <a:lstStyle>
            <a:lvl1pPr marL="0" indent="0">
              <a:buNone/>
              <a:defRPr sz="3200">
                <a:solidFill>
                  <a:schemeClr val="tx2"/>
                </a:solidFill>
                <a:latin typeface="Calibri" pitchFamily="34" charset="0"/>
                <a:cs typeface="Calibri" pitchFamily="34"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rgbClr val="00529B"/>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rgbClr val="7F8E2B">
              <a:alpha val="74902"/>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hasCustomPrompt="1"/>
          </p:nvPr>
        </p:nvSpPr>
        <p:spPr>
          <a:xfrm>
            <a:off x="1371600" y="1600200"/>
            <a:ext cx="7620000" cy="990600"/>
          </a:xfrm>
        </p:spPr>
        <p:txBody>
          <a:bodyPr>
            <a:normAutofit/>
          </a:bodyPr>
          <a:lstStyle>
            <a:lvl1pPr algn="l">
              <a:buNone/>
              <a:defRPr sz="3200" b="0" cap="none">
                <a:solidFill>
                  <a:srgbClr val="FFFFFF"/>
                </a:solidFill>
                <a:latin typeface="Century Gothic" pitchFamily="34" charset="0"/>
              </a:defRPr>
            </a:lvl1pPr>
          </a:lstStyle>
          <a:p>
            <a:r>
              <a:rPr kumimoji="0" lang="en-US" dirty="0" smtClean="0"/>
              <a:t>click to edit master title style</a:t>
            </a:r>
            <a:endParaRPr kumimoji="0" lang="en-US" dirty="0"/>
          </a:p>
        </p:txBody>
      </p:sp>
      <p:sp>
        <p:nvSpPr>
          <p:cNvPr id="12" name="Date Placeholder 11"/>
          <p:cNvSpPr>
            <a:spLocks noGrp="1"/>
          </p:cNvSpPr>
          <p:nvPr>
            <p:ph type="dt" sz="half" idx="10"/>
          </p:nvPr>
        </p:nvSpPr>
        <p:spPr/>
        <p:txBody>
          <a:bodyPr/>
          <a:lstStyle>
            <a:lvl1pPr>
              <a:defRPr>
                <a:latin typeface="Calibri" pitchFamily="34" charset="0"/>
                <a:cs typeface="Calibri" pitchFamily="34" charset="0"/>
              </a:defRPr>
            </a:lvl1pPr>
          </a:lstStyle>
          <a:p>
            <a:fld id="{188688BC-2297-46E3-9352-63B18BC0988D}" type="datetime1">
              <a:rPr lang="en-US" smtClean="0"/>
              <a:t>8/15/2018</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b="0">
                <a:solidFill>
                  <a:srgbClr val="FFFFFF"/>
                </a:solidFill>
                <a:latin typeface="Calibri" pitchFamily="34" charset="0"/>
                <a:cs typeface="Calibri" pitchFamily="34" charset="0"/>
              </a:defRPr>
            </a:lvl1pPr>
          </a:lstStyle>
          <a:p>
            <a:fld id="{759CBB37-BDF4-4918-9C26-FEFE1B6C400F}" type="slidenum">
              <a:rPr lang="en-US" smtClean="0"/>
              <a:pPr/>
              <a:t>‹#›</a:t>
            </a:fld>
            <a:endParaRPr lang="en-US"/>
          </a:p>
        </p:txBody>
      </p:sp>
      <p:sp>
        <p:nvSpPr>
          <p:cNvPr id="14" name="Footer Placeholder 13"/>
          <p:cNvSpPr>
            <a:spLocks noGrp="1"/>
          </p:cNvSpPr>
          <p:nvPr>
            <p:ph type="ftr" sz="quarter" idx="12"/>
          </p:nvPr>
        </p:nvSpPr>
        <p:spPr/>
        <p:txBody>
          <a:bodyPr/>
          <a:lstStyle>
            <a:lvl1pPr>
              <a:defRPr>
                <a:latin typeface="Calibri" pitchFamily="34" charset="0"/>
                <a:cs typeface="Calibri" pitchFamily="34" charset="0"/>
              </a:defRPr>
            </a:lvl1pPr>
          </a:lstStyle>
          <a:p>
            <a:endParaRPr lang="en-US"/>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55000" y="6133193"/>
            <a:ext cx="539973" cy="539230"/>
          </a:xfrm>
          <a:prstGeom prst="rect">
            <a:avLst/>
          </a:prstGeom>
        </p:spPr>
      </p:pic>
    </p:spTree>
    <p:extLst>
      <p:ext uri="{BB962C8B-B14F-4D97-AF65-F5344CB8AC3E}">
        <p14:creationId xmlns:p14="http://schemas.microsoft.com/office/powerpoint/2010/main" val="257672635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NO logo">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371600" y="2743200"/>
            <a:ext cx="7123113" cy="1673225"/>
          </a:xfrm>
        </p:spPr>
        <p:txBody>
          <a:bodyPr anchor="t">
            <a:normAutofit/>
          </a:bodyPr>
          <a:lstStyle>
            <a:lvl1pPr marL="0" indent="0">
              <a:buNone/>
              <a:defRPr sz="3200">
                <a:solidFill>
                  <a:schemeClr val="tx2"/>
                </a:solidFill>
                <a:latin typeface="Calibri" pitchFamily="34" charset="0"/>
                <a:cs typeface="Calibri" pitchFamily="34"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rgbClr val="00529B"/>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itchFamily="34" charset="0"/>
              <a:cs typeface="Calibri" pitchFamily="34" charset="0"/>
            </a:endParaRPr>
          </a:p>
        </p:txBody>
      </p:sp>
      <p:sp>
        <p:nvSpPr>
          <p:cNvPr id="9" name="Rectangle 8"/>
          <p:cNvSpPr/>
          <p:nvPr/>
        </p:nvSpPr>
        <p:spPr>
          <a:xfrm>
            <a:off x="1371600" y="1600200"/>
            <a:ext cx="7772400" cy="990600"/>
          </a:xfrm>
          <a:prstGeom prst="rect">
            <a:avLst/>
          </a:prstGeom>
          <a:solidFill>
            <a:srgbClr val="7F8E2B">
              <a:alpha val="74902"/>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entury Gothic" pitchFamily="34" charset="0"/>
            </a:endParaRPr>
          </a:p>
        </p:txBody>
      </p:sp>
      <p:sp>
        <p:nvSpPr>
          <p:cNvPr id="2" name="Title 1"/>
          <p:cNvSpPr>
            <a:spLocks noGrp="1"/>
          </p:cNvSpPr>
          <p:nvPr>
            <p:ph type="title" hasCustomPrompt="1"/>
          </p:nvPr>
        </p:nvSpPr>
        <p:spPr>
          <a:xfrm>
            <a:off x="1371600" y="1600200"/>
            <a:ext cx="7620000" cy="990600"/>
          </a:xfrm>
        </p:spPr>
        <p:txBody>
          <a:bodyPr>
            <a:normAutofit/>
          </a:bodyPr>
          <a:lstStyle>
            <a:lvl1pPr algn="l">
              <a:buNone/>
              <a:defRPr sz="3200" b="0" cap="none">
                <a:solidFill>
                  <a:srgbClr val="FFFFFF"/>
                </a:solidFill>
                <a:latin typeface="Century Gothic" pitchFamily="34" charset="0"/>
              </a:defRPr>
            </a:lvl1pPr>
          </a:lstStyle>
          <a:p>
            <a:r>
              <a:rPr kumimoji="0" lang="en-US" dirty="0" smtClean="0"/>
              <a:t>click to edit master title style</a:t>
            </a:r>
            <a:endParaRPr kumimoji="0" lang="en-US" dirty="0"/>
          </a:p>
        </p:txBody>
      </p:sp>
      <p:sp>
        <p:nvSpPr>
          <p:cNvPr id="12" name="Date Placeholder 11"/>
          <p:cNvSpPr>
            <a:spLocks noGrp="1"/>
          </p:cNvSpPr>
          <p:nvPr>
            <p:ph type="dt" sz="half" idx="10"/>
          </p:nvPr>
        </p:nvSpPr>
        <p:spPr/>
        <p:txBody>
          <a:bodyPr/>
          <a:lstStyle>
            <a:lvl1pPr>
              <a:defRPr>
                <a:latin typeface="Calibri" pitchFamily="34" charset="0"/>
                <a:cs typeface="Calibri" pitchFamily="34" charset="0"/>
              </a:defRPr>
            </a:lvl1pPr>
          </a:lstStyle>
          <a:p>
            <a:fld id="{1DCE07FA-5C40-4CFB-91BC-BD9B9E799916}" type="datetime1">
              <a:rPr lang="en-US" smtClean="0"/>
              <a:t>8/15/2018</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b="0">
                <a:solidFill>
                  <a:srgbClr val="FFFFFF"/>
                </a:solidFill>
                <a:latin typeface="Calibri" pitchFamily="34" charset="0"/>
                <a:cs typeface="Calibri" pitchFamily="34" charset="0"/>
              </a:defRPr>
            </a:lvl1pPr>
          </a:lstStyle>
          <a:p>
            <a:fld id="{759CBB37-BDF4-4918-9C26-FEFE1B6C400F}" type="slidenum">
              <a:rPr lang="en-US" smtClean="0"/>
              <a:pPr/>
              <a:t>‹#›</a:t>
            </a:fld>
            <a:endParaRPr lang="en-US"/>
          </a:p>
        </p:txBody>
      </p:sp>
      <p:sp>
        <p:nvSpPr>
          <p:cNvPr id="14" name="Footer Placeholder 13"/>
          <p:cNvSpPr>
            <a:spLocks noGrp="1"/>
          </p:cNvSpPr>
          <p:nvPr>
            <p:ph type="ftr" sz="quarter" idx="12"/>
          </p:nvPr>
        </p:nvSpPr>
        <p:spPr/>
        <p:txBody>
          <a:bodyPr/>
          <a:lstStyle>
            <a:lvl1pPr>
              <a:defRPr>
                <a:latin typeface="Calibri" pitchFamily="34" charset="0"/>
                <a:cs typeface="Calibri" pitchFamily="34" charset="0"/>
              </a:defRPr>
            </a:lvl1pPr>
          </a:lstStyle>
          <a:p>
            <a:endParaRPr lang="en-US"/>
          </a:p>
        </p:txBody>
      </p:sp>
    </p:spTree>
    <p:extLst>
      <p:ext uri="{BB962C8B-B14F-4D97-AF65-F5344CB8AC3E}">
        <p14:creationId xmlns:p14="http://schemas.microsoft.com/office/powerpoint/2010/main" val="422423205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800" b="0">
                <a:latin typeface="Century Gothic" pitchFamily="34" charset="0"/>
              </a:defRPr>
            </a:lvl1pPr>
          </a:lstStyle>
          <a:p>
            <a:r>
              <a:rPr kumimoji="0" lang="en-US" dirty="0" smtClean="0"/>
              <a:t>click to edit master title style</a:t>
            </a:r>
            <a:endParaRPr kumimoji="0" lang="en-US" dirty="0"/>
          </a:p>
        </p:txBody>
      </p:sp>
      <p:sp>
        <p:nvSpPr>
          <p:cNvPr id="9" name="Content Placeholder 8"/>
          <p:cNvSpPr>
            <a:spLocks noGrp="1"/>
          </p:cNvSpPr>
          <p:nvPr>
            <p:ph sz="quarter" idx="1" hasCustomPrompt="1"/>
          </p:nvPr>
        </p:nvSpPr>
        <p:spPr>
          <a:xfrm>
            <a:off x="609600" y="1589567"/>
            <a:ext cx="3886200" cy="4430233"/>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1" name="Content Placeholder 10"/>
          <p:cNvSpPr>
            <a:spLocks noGrp="1"/>
          </p:cNvSpPr>
          <p:nvPr>
            <p:ph sz="quarter" idx="2" hasCustomPrompt="1"/>
          </p:nvPr>
        </p:nvSpPr>
        <p:spPr>
          <a:xfrm>
            <a:off x="4844901" y="1589567"/>
            <a:ext cx="3886200" cy="4430233"/>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8" name="Date Placeholder 7"/>
          <p:cNvSpPr>
            <a:spLocks noGrp="1"/>
          </p:cNvSpPr>
          <p:nvPr>
            <p:ph type="dt" sz="half" idx="15"/>
          </p:nvPr>
        </p:nvSpPr>
        <p:spPr/>
        <p:txBody>
          <a:bodyPr rtlCol="0"/>
          <a:lstStyle>
            <a:lvl1pPr>
              <a:defRPr>
                <a:latin typeface="Calibri" pitchFamily="34" charset="0"/>
                <a:cs typeface="Calibri" pitchFamily="34" charset="0"/>
              </a:defRPr>
            </a:lvl1pPr>
          </a:lstStyle>
          <a:p>
            <a:fld id="{3FF8215E-04B3-46CD-9EC2-1801FC7BEB74}" type="datetime1">
              <a:rPr lang="en-US" smtClean="0"/>
              <a:t>8/15/2018</a:t>
            </a:fld>
            <a:endParaRPr lang="en-US"/>
          </a:p>
        </p:txBody>
      </p:sp>
      <p:sp>
        <p:nvSpPr>
          <p:cNvPr id="10" name="Slide Number Placeholder 9"/>
          <p:cNvSpPr>
            <a:spLocks noGrp="1"/>
          </p:cNvSpPr>
          <p:nvPr>
            <p:ph type="sldNum" sz="quarter" idx="16"/>
          </p:nvPr>
        </p:nvSpPr>
        <p:spPr/>
        <p:txBody>
          <a:bodyPr rtlCol="0"/>
          <a:lstStyle>
            <a:lvl1pPr>
              <a:defRPr b="0">
                <a:latin typeface="Calibri" pitchFamily="34" charset="0"/>
                <a:cs typeface="Calibri" pitchFamily="34" charset="0"/>
              </a:defRPr>
            </a:lvl1pPr>
          </a:lstStyle>
          <a:p>
            <a:fld id="{759CBB37-BDF4-4918-9C26-FEFE1B6C400F}" type="slidenum">
              <a:rPr lang="en-US" smtClean="0"/>
              <a:pPr/>
              <a:t>‹#›</a:t>
            </a:fld>
            <a:endParaRPr lang="en-US"/>
          </a:p>
        </p:txBody>
      </p:sp>
      <p:sp>
        <p:nvSpPr>
          <p:cNvPr id="12" name="Footer Placeholder 11"/>
          <p:cNvSpPr>
            <a:spLocks noGrp="1"/>
          </p:cNvSpPr>
          <p:nvPr>
            <p:ph type="ftr" sz="quarter" idx="17"/>
          </p:nvPr>
        </p:nvSpPr>
        <p:spPr/>
        <p:txBody>
          <a:bodyPr rtlCol="0"/>
          <a:lstStyle>
            <a:lvl1pPr>
              <a:defRPr>
                <a:latin typeface="Calibri" pitchFamily="34" charset="0"/>
                <a:cs typeface="Calibri" pitchFamily="34" charset="0"/>
              </a:defRPr>
            </a:lvl1pPr>
          </a:lstStyle>
          <a:p>
            <a:endParaRPr lang="en-US"/>
          </a:p>
        </p:txBody>
      </p:sp>
      <p:pic>
        <p:nvPicPr>
          <p:cNvPr id="14" name="Picture 1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55000" y="6133193"/>
            <a:ext cx="539973" cy="539230"/>
          </a:xfrm>
          <a:prstGeom prst="rect">
            <a:avLst/>
          </a:prstGeom>
        </p:spPr>
      </p:pic>
    </p:spTree>
    <p:extLst>
      <p:ext uri="{BB962C8B-B14F-4D97-AF65-F5344CB8AC3E}">
        <p14:creationId xmlns:p14="http://schemas.microsoft.com/office/powerpoint/2010/main" val="21115200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800" b="0">
                <a:latin typeface="Century Gothic" pitchFamily="34" charset="0"/>
              </a:defRPr>
            </a:lvl1pPr>
          </a:lstStyle>
          <a:p>
            <a:r>
              <a:rPr kumimoji="0" lang="en-US" dirty="0" smtClean="0"/>
              <a:t>click to edit master title style</a:t>
            </a:r>
            <a:endParaRPr kumimoji="0" lang="en-US" dirty="0"/>
          </a:p>
        </p:txBody>
      </p:sp>
      <p:sp>
        <p:nvSpPr>
          <p:cNvPr id="9" name="Content Placeholder 8"/>
          <p:cNvSpPr>
            <a:spLocks noGrp="1"/>
          </p:cNvSpPr>
          <p:nvPr>
            <p:ph sz="quarter" idx="1" hasCustomPrompt="1"/>
          </p:nvPr>
        </p:nvSpPr>
        <p:spPr>
          <a:xfrm>
            <a:off x="609600" y="1589567"/>
            <a:ext cx="3886200" cy="4430233"/>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1" name="Content Placeholder 10"/>
          <p:cNvSpPr>
            <a:spLocks noGrp="1"/>
          </p:cNvSpPr>
          <p:nvPr>
            <p:ph sz="quarter" idx="2" hasCustomPrompt="1"/>
          </p:nvPr>
        </p:nvSpPr>
        <p:spPr>
          <a:xfrm>
            <a:off x="4844901" y="1589567"/>
            <a:ext cx="3886200" cy="4430233"/>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8" name="Date Placeholder 7"/>
          <p:cNvSpPr>
            <a:spLocks noGrp="1"/>
          </p:cNvSpPr>
          <p:nvPr>
            <p:ph type="dt" sz="half" idx="15"/>
          </p:nvPr>
        </p:nvSpPr>
        <p:spPr/>
        <p:txBody>
          <a:bodyPr rtlCol="0"/>
          <a:lstStyle>
            <a:lvl1pPr>
              <a:defRPr>
                <a:latin typeface="Calibri" pitchFamily="34" charset="0"/>
                <a:cs typeface="Calibri" pitchFamily="34" charset="0"/>
              </a:defRPr>
            </a:lvl1pPr>
          </a:lstStyle>
          <a:p>
            <a:fld id="{09E4907F-BB4A-4947-9D75-48198FA5B033}" type="datetime1">
              <a:rPr lang="en-US" smtClean="0"/>
              <a:t>8/15/2018</a:t>
            </a:fld>
            <a:endParaRPr lang="en-US"/>
          </a:p>
        </p:txBody>
      </p:sp>
      <p:sp>
        <p:nvSpPr>
          <p:cNvPr id="10" name="Slide Number Placeholder 9"/>
          <p:cNvSpPr>
            <a:spLocks noGrp="1"/>
          </p:cNvSpPr>
          <p:nvPr>
            <p:ph type="sldNum" sz="quarter" idx="16"/>
          </p:nvPr>
        </p:nvSpPr>
        <p:spPr/>
        <p:txBody>
          <a:bodyPr rtlCol="0"/>
          <a:lstStyle>
            <a:lvl1pPr>
              <a:defRPr b="0">
                <a:latin typeface="Calibri" pitchFamily="34" charset="0"/>
                <a:cs typeface="Calibri" pitchFamily="34" charset="0"/>
              </a:defRPr>
            </a:lvl1pPr>
          </a:lstStyle>
          <a:p>
            <a:fld id="{759CBB37-BDF4-4918-9C26-FEFE1B6C400F}" type="slidenum">
              <a:rPr lang="en-US" smtClean="0"/>
              <a:pPr/>
              <a:t>‹#›</a:t>
            </a:fld>
            <a:endParaRPr lang="en-US"/>
          </a:p>
        </p:txBody>
      </p:sp>
      <p:sp>
        <p:nvSpPr>
          <p:cNvPr id="12" name="Footer Placeholder 11"/>
          <p:cNvSpPr>
            <a:spLocks noGrp="1"/>
          </p:cNvSpPr>
          <p:nvPr>
            <p:ph type="ftr" sz="quarter" idx="17"/>
          </p:nvPr>
        </p:nvSpPr>
        <p:spPr/>
        <p:txBody>
          <a:bodyPr rtlCol="0"/>
          <a:lstStyle>
            <a:lvl1pPr>
              <a:defRPr>
                <a:latin typeface="Calibri" pitchFamily="34" charset="0"/>
                <a:cs typeface="Calibri" pitchFamily="34" charset="0"/>
              </a:defRPr>
            </a:lvl1pPr>
          </a:lstStyle>
          <a:p>
            <a:endParaRPr lang="en-US"/>
          </a:p>
        </p:txBody>
      </p:sp>
    </p:spTree>
    <p:extLst>
      <p:ext uri="{BB962C8B-B14F-4D97-AF65-F5344CB8AC3E}">
        <p14:creationId xmlns:p14="http://schemas.microsoft.com/office/powerpoint/2010/main" val="355075645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273050"/>
            <a:ext cx="8153400" cy="869950"/>
          </a:xfrm>
        </p:spPr>
        <p:txBody>
          <a:bodyPr anchor="ctr">
            <a:normAutofit/>
          </a:bodyPr>
          <a:lstStyle>
            <a:lvl1pPr>
              <a:defRPr sz="2800" b="0">
                <a:latin typeface="Century Gothic" pitchFamily="34" charset="0"/>
              </a:defRPr>
            </a:lvl1pPr>
          </a:lstStyle>
          <a:p>
            <a:r>
              <a:rPr kumimoji="0" lang="en-US" dirty="0" smtClean="0"/>
              <a:t>click to edit master title style</a:t>
            </a:r>
            <a:endParaRPr kumimoji="0" lang="en-US" dirty="0"/>
          </a:p>
        </p:txBody>
      </p:sp>
      <p:sp>
        <p:nvSpPr>
          <p:cNvPr id="11" name="Content Placeholder 10"/>
          <p:cNvSpPr>
            <a:spLocks noGrp="1"/>
          </p:cNvSpPr>
          <p:nvPr>
            <p:ph sz="quarter" idx="2" hasCustomPrompt="1"/>
          </p:nvPr>
        </p:nvSpPr>
        <p:spPr>
          <a:xfrm>
            <a:off x="609600" y="2438400"/>
            <a:ext cx="3886200" cy="3581400"/>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3" name="Content Placeholder 12"/>
          <p:cNvSpPr>
            <a:spLocks noGrp="1"/>
          </p:cNvSpPr>
          <p:nvPr>
            <p:ph sz="quarter" idx="4" hasCustomPrompt="1"/>
          </p:nvPr>
        </p:nvSpPr>
        <p:spPr>
          <a:xfrm>
            <a:off x="4800600" y="2438400"/>
            <a:ext cx="3886200" cy="3581400"/>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0" name="Date Placeholder 9"/>
          <p:cNvSpPr>
            <a:spLocks noGrp="1"/>
          </p:cNvSpPr>
          <p:nvPr>
            <p:ph type="dt" sz="half" idx="15"/>
          </p:nvPr>
        </p:nvSpPr>
        <p:spPr/>
        <p:txBody>
          <a:bodyPr rtlCol="0"/>
          <a:lstStyle/>
          <a:p>
            <a:fld id="{8E09BC65-92BC-487B-93F4-A67FC4A04740}" type="datetime1">
              <a:rPr lang="en-US" smtClean="0"/>
              <a:t>8/15/2018</a:t>
            </a:fld>
            <a:endParaRPr lang="en-US"/>
          </a:p>
        </p:txBody>
      </p:sp>
      <p:sp>
        <p:nvSpPr>
          <p:cNvPr id="12" name="Slide Number Placeholder 11"/>
          <p:cNvSpPr>
            <a:spLocks noGrp="1"/>
          </p:cNvSpPr>
          <p:nvPr>
            <p:ph type="sldNum" sz="quarter" idx="16"/>
          </p:nvPr>
        </p:nvSpPr>
        <p:spPr/>
        <p:txBody>
          <a:bodyPr rtlCol="0"/>
          <a:lstStyle>
            <a:lvl1pPr>
              <a:defRPr b="1">
                <a:latin typeface="Calibri" pitchFamily="34" charset="0"/>
                <a:cs typeface="Calibri" pitchFamily="34" charset="0"/>
              </a:defRPr>
            </a:lvl1pPr>
          </a:lstStyle>
          <a:p>
            <a:fld id="{759CBB37-BDF4-4918-9C26-FEFE1B6C400F}"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hasCustomPrompt="1"/>
          </p:nvPr>
        </p:nvSpPr>
        <p:spPr>
          <a:xfrm>
            <a:off x="609600" y="1752600"/>
            <a:ext cx="3886200" cy="640080"/>
          </a:xfrm>
          <a:solidFill>
            <a:srgbClr val="603913"/>
          </a:solidFill>
        </p:spPr>
        <p:txBody>
          <a:bodyPr rtlCol="0" anchor="ctr"/>
          <a:lstStyle>
            <a:lvl1pPr marL="0" indent="0">
              <a:buFontTx/>
              <a:buNone/>
              <a:defRPr sz="2000" b="0">
                <a:solidFill>
                  <a:srgbClr val="FFFFFF"/>
                </a:solidFill>
                <a:latin typeface="Century Gothic" pitchFamily="34" charset="0"/>
              </a:defRPr>
            </a:lvl1pPr>
          </a:lstStyle>
          <a:p>
            <a:pPr lvl="0" eaLnBrk="1" latinLnBrk="0" hangingPunct="1"/>
            <a:r>
              <a:rPr kumimoji="0" lang="en-US" dirty="0" smtClean="0"/>
              <a:t>click to edit master text styles</a:t>
            </a:r>
          </a:p>
        </p:txBody>
      </p:sp>
      <p:sp>
        <p:nvSpPr>
          <p:cNvPr id="15" name="Text Placeholder 14"/>
          <p:cNvSpPr>
            <a:spLocks noGrp="1"/>
          </p:cNvSpPr>
          <p:nvPr>
            <p:ph type="body" sz="quarter" idx="3" hasCustomPrompt="1"/>
          </p:nvPr>
        </p:nvSpPr>
        <p:spPr>
          <a:xfrm>
            <a:off x="4800600" y="1752600"/>
            <a:ext cx="3886200" cy="640080"/>
          </a:xfrm>
          <a:solidFill>
            <a:srgbClr val="362F2D"/>
          </a:solidFill>
        </p:spPr>
        <p:txBody>
          <a:bodyPr rtlCol="0" anchor="ctr"/>
          <a:lstStyle>
            <a:lvl1pPr marL="0" indent="0">
              <a:buFontTx/>
              <a:buNone/>
              <a:defRPr sz="2000" b="0">
                <a:solidFill>
                  <a:srgbClr val="FFFFFF"/>
                </a:solidFill>
                <a:latin typeface="Century Gothic" pitchFamily="34" charset="0"/>
              </a:defRPr>
            </a:lvl1pPr>
          </a:lstStyle>
          <a:p>
            <a:pPr lvl="0" eaLnBrk="1" latinLnBrk="0" hangingPunct="1"/>
            <a:r>
              <a:rPr kumimoji="0" lang="en-US" dirty="0" smtClean="0"/>
              <a:t>click to edit master text styles</a:t>
            </a:r>
          </a:p>
        </p:txBody>
      </p:sp>
      <p:pic>
        <p:nvPicPr>
          <p:cNvPr id="18" name="Picture 1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55000" y="6133193"/>
            <a:ext cx="539973" cy="539230"/>
          </a:xfrm>
          <a:prstGeom prst="rect">
            <a:avLst/>
          </a:prstGeom>
        </p:spPr>
      </p:pic>
    </p:spTree>
    <p:extLst>
      <p:ext uri="{BB962C8B-B14F-4D97-AF65-F5344CB8AC3E}">
        <p14:creationId xmlns:p14="http://schemas.microsoft.com/office/powerpoint/2010/main" val="402612967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273050"/>
            <a:ext cx="8153400" cy="869950"/>
          </a:xfrm>
        </p:spPr>
        <p:txBody>
          <a:bodyPr anchor="ctr">
            <a:normAutofit/>
          </a:bodyPr>
          <a:lstStyle>
            <a:lvl1pPr>
              <a:defRPr sz="2800" b="0">
                <a:latin typeface="Century Gothic" pitchFamily="34" charset="0"/>
              </a:defRPr>
            </a:lvl1pPr>
          </a:lstStyle>
          <a:p>
            <a:r>
              <a:rPr kumimoji="0" lang="en-US" dirty="0" smtClean="0"/>
              <a:t>click to edit master title style</a:t>
            </a:r>
            <a:endParaRPr kumimoji="0" lang="en-US" dirty="0"/>
          </a:p>
        </p:txBody>
      </p:sp>
      <p:sp>
        <p:nvSpPr>
          <p:cNvPr id="11" name="Content Placeholder 10"/>
          <p:cNvSpPr>
            <a:spLocks noGrp="1"/>
          </p:cNvSpPr>
          <p:nvPr>
            <p:ph sz="quarter" idx="2" hasCustomPrompt="1"/>
          </p:nvPr>
        </p:nvSpPr>
        <p:spPr>
          <a:xfrm>
            <a:off x="609600" y="2438400"/>
            <a:ext cx="3886200" cy="3581400"/>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3" name="Content Placeholder 12"/>
          <p:cNvSpPr>
            <a:spLocks noGrp="1"/>
          </p:cNvSpPr>
          <p:nvPr>
            <p:ph sz="quarter" idx="4" hasCustomPrompt="1"/>
          </p:nvPr>
        </p:nvSpPr>
        <p:spPr>
          <a:xfrm>
            <a:off x="4800600" y="2438400"/>
            <a:ext cx="3886200" cy="3581400"/>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0" name="Date Placeholder 9"/>
          <p:cNvSpPr>
            <a:spLocks noGrp="1"/>
          </p:cNvSpPr>
          <p:nvPr>
            <p:ph type="dt" sz="half" idx="15"/>
          </p:nvPr>
        </p:nvSpPr>
        <p:spPr/>
        <p:txBody>
          <a:bodyPr rtlCol="0"/>
          <a:lstStyle/>
          <a:p>
            <a:fld id="{42DDEF94-2D15-4EF0-A132-03F0358BECF3}" type="datetime1">
              <a:rPr lang="en-US" smtClean="0"/>
              <a:t>8/15/2018</a:t>
            </a:fld>
            <a:endParaRPr lang="en-US"/>
          </a:p>
        </p:txBody>
      </p:sp>
      <p:sp>
        <p:nvSpPr>
          <p:cNvPr id="12" name="Slide Number Placeholder 11"/>
          <p:cNvSpPr>
            <a:spLocks noGrp="1"/>
          </p:cNvSpPr>
          <p:nvPr>
            <p:ph type="sldNum" sz="quarter" idx="16"/>
          </p:nvPr>
        </p:nvSpPr>
        <p:spPr/>
        <p:txBody>
          <a:bodyPr rtlCol="0"/>
          <a:lstStyle>
            <a:lvl1pPr>
              <a:defRPr b="1">
                <a:latin typeface="Calibri" pitchFamily="34" charset="0"/>
                <a:cs typeface="Calibri" pitchFamily="34" charset="0"/>
              </a:defRPr>
            </a:lvl1pPr>
          </a:lstStyle>
          <a:p>
            <a:fld id="{759CBB37-BDF4-4918-9C26-FEFE1B6C400F}"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hasCustomPrompt="1"/>
          </p:nvPr>
        </p:nvSpPr>
        <p:spPr>
          <a:xfrm>
            <a:off x="609600" y="1752600"/>
            <a:ext cx="3886200" cy="640080"/>
          </a:xfrm>
          <a:solidFill>
            <a:srgbClr val="603913"/>
          </a:solidFill>
        </p:spPr>
        <p:txBody>
          <a:bodyPr rtlCol="0" anchor="ctr"/>
          <a:lstStyle>
            <a:lvl1pPr marL="0" indent="0">
              <a:buFontTx/>
              <a:buNone/>
              <a:defRPr sz="2000" b="0">
                <a:solidFill>
                  <a:srgbClr val="FFFFFF"/>
                </a:solidFill>
                <a:latin typeface="Century Gothic" pitchFamily="34" charset="0"/>
              </a:defRPr>
            </a:lvl1pPr>
          </a:lstStyle>
          <a:p>
            <a:pPr lvl="0" eaLnBrk="1" latinLnBrk="0" hangingPunct="1"/>
            <a:r>
              <a:rPr kumimoji="0" lang="en-US" dirty="0" smtClean="0"/>
              <a:t>click to edit master text styles</a:t>
            </a:r>
          </a:p>
        </p:txBody>
      </p:sp>
      <p:sp>
        <p:nvSpPr>
          <p:cNvPr id="15" name="Text Placeholder 14"/>
          <p:cNvSpPr>
            <a:spLocks noGrp="1"/>
          </p:cNvSpPr>
          <p:nvPr>
            <p:ph type="body" sz="quarter" idx="3" hasCustomPrompt="1"/>
          </p:nvPr>
        </p:nvSpPr>
        <p:spPr>
          <a:xfrm>
            <a:off x="4800600" y="1752600"/>
            <a:ext cx="3886200" cy="640080"/>
          </a:xfrm>
          <a:solidFill>
            <a:srgbClr val="362F2D"/>
          </a:solidFill>
        </p:spPr>
        <p:txBody>
          <a:bodyPr rtlCol="0" anchor="ctr"/>
          <a:lstStyle>
            <a:lvl1pPr marL="0" indent="0">
              <a:buFontTx/>
              <a:buNone/>
              <a:defRPr sz="2000" b="0">
                <a:solidFill>
                  <a:srgbClr val="FFFFFF"/>
                </a:solidFill>
                <a:latin typeface="Century Gothic" pitchFamily="34" charset="0"/>
              </a:defRPr>
            </a:lvl1pPr>
          </a:lstStyle>
          <a:p>
            <a:pPr lvl="0" eaLnBrk="1" latinLnBrk="0" hangingPunct="1"/>
            <a:r>
              <a:rPr kumimoji="0" lang="en-US" dirty="0" smtClean="0"/>
              <a:t>click to edit master text styles</a:t>
            </a:r>
          </a:p>
        </p:txBody>
      </p:sp>
    </p:spTree>
    <p:extLst>
      <p:ext uri="{BB962C8B-B14F-4D97-AF65-F5344CB8AC3E}">
        <p14:creationId xmlns:p14="http://schemas.microsoft.com/office/powerpoint/2010/main" val="342377850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6096000" y="6248400"/>
            <a:ext cx="2057400" cy="365125"/>
          </a:xfrm>
          <a:prstGeom prst="rect">
            <a:avLst/>
          </a:prstGeom>
        </p:spPr>
        <p:txBody>
          <a:bodyPr vert="horz" anchor="ctr" anchorCtr="0"/>
          <a:lstStyle>
            <a:lvl1pPr algn="l" eaLnBrk="1" latinLnBrk="0" hangingPunct="1">
              <a:defRPr kumimoji="0" sz="1400">
                <a:solidFill>
                  <a:schemeClr val="tx2"/>
                </a:solidFill>
                <a:latin typeface="Calibri" pitchFamily="34" charset="0"/>
                <a:cs typeface="Calibri" pitchFamily="34" charset="0"/>
              </a:defRPr>
            </a:lvl1pPr>
          </a:lstStyle>
          <a:p>
            <a:fld id="{1CD01A84-413B-4ABF-A950-D10F1C1822E6}" type="datetime1">
              <a:rPr lang="en-US" smtClean="0"/>
              <a:t>8/15/2018</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latin typeface="Calibri" pitchFamily="34" charset="0"/>
                <a:cs typeface="Calibri" pitchFamily="34" charset="0"/>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rgbClr val="00529B"/>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rgbClr val="7F8E2B">
              <a:alpha val="74902"/>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0">
                <a:solidFill>
                  <a:srgbClr val="FFFFFF"/>
                </a:solidFill>
                <a:latin typeface="Calibri" pitchFamily="34" charset="0"/>
                <a:cs typeface="Calibri" pitchFamily="34" charset="0"/>
              </a:defRPr>
            </a:lvl1pPr>
          </a:lstStyle>
          <a:p>
            <a:fld id="{759CBB37-BDF4-4918-9C26-FEFE1B6C400F}" type="slidenum">
              <a:rPr lang="en-US" smtClean="0"/>
              <a:pPr/>
              <a:t>‹#›</a:t>
            </a:fld>
            <a:endParaRPr lang="en-US"/>
          </a:p>
        </p:txBody>
      </p:sp>
    </p:spTree>
    <p:extLst>
      <p:ext uri="{BB962C8B-B14F-4D97-AF65-F5344CB8AC3E}">
        <p14:creationId xmlns:p14="http://schemas.microsoft.com/office/powerpoint/2010/main" val="95329726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iming>
    <p:tnLst>
      <p:par>
        <p:cTn id="1" dur="indefinite" restart="never" nodeType="tmRoot"/>
      </p:par>
    </p:tnLst>
  </p:timing>
  <p:hf hdr="0" ftr="0" dt="0"/>
  <p:txStyles>
    <p:titleStyle>
      <a:lvl1pPr algn="l" rtl="0" eaLnBrk="1" latinLnBrk="0" hangingPunct="1">
        <a:spcBef>
          <a:spcPct val="0"/>
        </a:spcBef>
        <a:buNone/>
        <a:defRPr kumimoji="0" sz="2800" b="0" kern="1200">
          <a:solidFill>
            <a:srgbClr val="00529B"/>
          </a:solidFill>
          <a:latin typeface="Century Gothic" pitchFamily="34" charset="0"/>
          <a:ea typeface="+mj-ea"/>
          <a:cs typeface="+mj-cs"/>
        </a:defRPr>
      </a:lvl1pPr>
    </p:titleStyle>
    <p:bodyStyle>
      <a:lvl1pPr marL="320040" indent="-320040" algn="l" rtl="0" eaLnBrk="1" latinLnBrk="0" hangingPunct="1">
        <a:spcBef>
          <a:spcPts val="700"/>
        </a:spcBef>
        <a:buClr>
          <a:srgbClr val="00529B"/>
        </a:buClr>
        <a:buSzPct val="120000"/>
        <a:buFont typeface="Arial" pitchFamily="34" charset="0"/>
        <a:buChar char="•"/>
        <a:defRPr kumimoji="0" sz="3200" kern="1200">
          <a:solidFill>
            <a:srgbClr val="603913"/>
          </a:solidFill>
          <a:latin typeface="Calibri" pitchFamily="34" charset="0"/>
          <a:ea typeface="+mn-ea"/>
          <a:cs typeface="Calibri" pitchFamily="34" charset="0"/>
        </a:defRPr>
      </a:lvl1pPr>
      <a:lvl2pPr marL="640080" indent="-274320" algn="l" rtl="0" eaLnBrk="1" latinLnBrk="0" hangingPunct="1">
        <a:spcBef>
          <a:spcPts val="550"/>
        </a:spcBef>
        <a:buClr>
          <a:srgbClr val="00529B"/>
        </a:buClr>
        <a:buSzPct val="120000"/>
        <a:buFont typeface="Arial" pitchFamily="34" charset="0"/>
        <a:buChar char="•"/>
        <a:defRPr kumimoji="0" sz="3200" kern="1200">
          <a:solidFill>
            <a:srgbClr val="603913"/>
          </a:solidFill>
          <a:latin typeface="Calibri" pitchFamily="34" charset="0"/>
          <a:ea typeface="+mn-ea"/>
          <a:cs typeface="Calibri" pitchFamily="34" charset="0"/>
        </a:defRPr>
      </a:lvl2pPr>
      <a:lvl3pPr marL="914400" indent="-228600" algn="l" rtl="0" eaLnBrk="1" latinLnBrk="0" hangingPunct="1">
        <a:spcBef>
          <a:spcPts val="500"/>
        </a:spcBef>
        <a:buClr>
          <a:srgbClr val="00529B"/>
        </a:buClr>
        <a:buSzPct val="120000"/>
        <a:buFont typeface="Arial" pitchFamily="34" charset="0"/>
        <a:buChar char="•"/>
        <a:defRPr kumimoji="0" sz="3200" kern="1200">
          <a:solidFill>
            <a:srgbClr val="603913"/>
          </a:solidFill>
          <a:latin typeface="Calibri" pitchFamily="34" charset="0"/>
          <a:ea typeface="+mn-ea"/>
          <a:cs typeface="Calibri" pitchFamily="34" charset="0"/>
        </a:defRPr>
      </a:lvl3pPr>
      <a:lvl4pPr marL="1371600" indent="-228600" algn="l" rtl="0" eaLnBrk="1" latinLnBrk="0" hangingPunct="1">
        <a:spcBef>
          <a:spcPts val="400"/>
        </a:spcBef>
        <a:buClr>
          <a:srgbClr val="00529B"/>
        </a:buClr>
        <a:buSzPct val="120000"/>
        <a:buFont typeface="Arial" pitchFamily="34" charset="0"/>
        <a:buChar char="•"/>
        <a:defRPr kumimoji="0" sz="3200" kern="1200">
          <a:solidFill>
            <a:srgbClr val="603913"/>
          </a:solidFill>
          <a:latin typeface="Calibri" pitchFamily="34" charset="0"/>
          <a:ea typeface="+mn-ea"/>
          <a:cs typeface="Calibri" pitchFamily="34" charset="0"/>
        </a:defRPr>
      </a:lvl4pPr>
      <a:lvl5pPr marL="1828800" indent="-228600" algn="l" rtl="0" eaLnBrk="1" latinLnBrk="0" hangingPunct="1">
        <a:spcBef>
          <a:spcPts val="400"/>
        </a:spcBef>
        <a:buClr>
          <a:srgbClr val="00529B"/>
        </a:buClr>
        <a:buSzPct val="120000"/>
        <a:buFont typeface="Arial" pitchFamily="34" charset="0"/>
        <a:buChar char="•"/>
        <a:defRPr kumimoji="0" sz="3200" kern="1200">
          <a:solidFill>
            <a:srgbClr val="603913"/>
          </a:solidFill>
          <a:latin typeface="Calibri" pitchFamily="34" charset="0"/>
          <a:ea typeface="+mn-ea"/>
          <a:cs typeface="Calibri" pitchFamily="34" charset="0"/>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6309" y="3824088"/>
            <a:ext cx="8426824" cy="1828800"/>
          </a:xfrm>
        </p:spPr>
        <p:txBody>
          <a:bodyPr numCol="1"/>
          <a:lstStyle/>
          <a:p>
            <a:r>
              <a:rPr lang="en-US" sz="2000" b="1" dirty="0" smtClean="0"/>
              <a:t>August 2018</a:t>
            </a:r>
            <a:r>
              <a:rPr lang="en-US" b="1" dirty="0" smtClean="0"/>
              <a:t/>
            </a:r>
            <a:br>
              <a:rPr lang="en-US" b="1" dirty="0" smtClean="0"/>
            </a:br>
            <a:r>
              <a:rPr lang="en-US" b="1" dirty="0" smtClean="0"/>
              <a:t>Westwood Hills Nature Center</a:t>
            </a:r>
            <a:br>
              <a:rPr lang="en-US" b="1" dirty="0" smtClean="0"/>
            </a:br>
            <a:r>
              <a:rPr lang="en-US" b="1" dirty="0" smtClean="0"/>
              <a:t>Linear </a:t>
            </a:r>
            <a:r>
              <a:rPr lang="en-US" b="1" dirty="0" err="1" smtClean="0"/>
              <a:t>Stormwater</a:t>
            </a:r>
            <a:r>
              <a:rPr lang="en-US" b="1" dirty="0" smtClean="0"/>
              <a:t> Feature</a:t>
            </a:r>
            <a:endParaRPr lang="en-US" dirty="0"/>
          </a:p>
        </p:txBody>
      </p:sp>
      <p:sp>
        <p:nvSpPr>
          <p:cNvPr id="3" name="Subtitle 2"/>
          <p:cNvSpPr>
            <a:spLocks noGrp="1"/>
          </p:cNvSpPr>
          <p:nvPr>
            <p:ph type="subTitle" idx="1"/>
          </p:nvPr>
        </p:nvSpPr>
        <p:spPr>
          <a:xfrm>
            <a:off x="2362200" y="6050037"/>
            <a:ext cx="5928946" cy="685800"/>
          </a:xfrm>
        </p:spPr>
        <p:txBody>
          <a:bodyPr numCol="1">
            <a:normAutofit/>
          </a:bodyPr>
          <a:lstStyle/>
          <a:p>
            <a:r>
              <a:rPr lang="en-US" sz="2800" dirty="0" smtClean="0"/>
              <a:t>Prepared for City of St. Louis Park</a:t>
            </a:r>
            <a:endParaRPr lang="en-US" sz="2800" dirty="0"/>
          </a:p>
        </p:txBody>
      </p:sp>
      <p:pic>
        <p:nvPicPr>
          <p:cNvPr id="8" name="Picture 7" descr="Image result for westwood hills nature center st louis park"/>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9843" y="691676"/>
            <a:ext cx="4308733" cy="3403008"/>
          </a:xfrm>
          <a:prstGeom prst="rect">
            <a:avLst/>
          </a:prstGeom>
          <a:noFill/>
          <a:ln>
            <a:noFill/>
          </a:ln>
        </p:spPr>
      </p:pic>
      <p:pic>
        <p:nvPicPr>
          <p:cNvPr id="9" name="Picture 8" descr="Image result for westwood hills nature center st louis park"/>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15840" y="691676"/>
            <a:ext cx="3950208" cy="3403008"/>
          </a:xfrm>
          <a:prstGeom prst="rect">
            <a:avLst/>
          </a:prstGeom>
          <a:noFill/>
          <a:ln>
            <a:noFill/>
          </a:ln>
        </p:spPr>
      </p:pic>
      <p:sp>
        <p:nvSpPr>
          <p:cNvPr id="4" name="Slide Number Placeholder 3"/>
          <p:cNvSpPr>
            <a:spLocks noGrp="1"/>
          </p:cNvSpPr>
          <p:nvPr>
            <p:ph type="sldNum" sz="quarter" idx="12"/>
          </p:nvPr>
        </p:nvSpPr>
        <p:spPr/>
        <p:txBody>
          <a:bodyPr/>
          <a:lstStyle/>
          <a:p>
            <a:fld id="{759CBB37-BDF4-4918-9C26-FEFE1B6C400F}" type="slidenum">
              <a:rPr lang="en-US" smtClean="0"/>
              <a:pPr/>
              <a:t>1</a:t>
            </a:fld>
            <a:endParaRPr lang="en-US"/>
          </a:p>
        </p:txBody>
      </p:sp>
      <p:pic>
        <p:nvPicPr>
          <p:cNvPr id="5" name="Picture 2" descr="Image result for City of st. louis park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2924" y="5224725"/>
            <a:ext cx="2421061" cy="626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6743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Exhibits inside building</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759CBB37-BDF4-4918-9C26-FEFE1B6C400F}" type="slidenum">
              <a:rPr lang="en-US" smtClean="0"/>
              <a:pPr/>
              <a:t>10</a:t>
            </a:fld>
            <a:endParaRPr lang="en-US"/>
          </a:p>
        </p:txBody>
      </p:sp>
      <p:pic>
        <p:nvPicPr>
          <p:cNvPr id="7" name="Content Placeholder 6"/>
          <p:cNvPicPr>
            <a:picLocks noGrp="1" noChangeAspect="1"/>
          </p:cNvPicPr>
          <p:nvPr>
            <p:ph sz="quarter" idx="1"/>
          </p:nvPr>
        </p:nvPicPr>
        <p:blipFill>
          <a:blip r:embed="rId3"/>
          <a:stretch>
            <a:fillRect/>
          </a:stretch>
        </p:blipFill>
        <p:spPr>
          <a:xfrm>
            <a:off x="1192571" y="1516698"/>
            <a:ext cx="7697932" cy="5296808"/>
          </a:xfrm>
          <a:prstGeom prst="rect">
            <a:avLst/>
          </a:prstGeom>
        </p:spPr>
      </p:pic>
      <p:sp>
        <p:nvSpPr>
          <p:cNvPr id="6" name="TextBox 5"/>
          <p:cNvSpPr txBox="1"/>
          <p:nvPr/>
        </p:nvSpPr>
        <p:spPr>
          <a:xfrm>
            <a:off x="612648" y="902890"/>
            <a:ext cx="5198924" cy="369332"/>
          </a:xfrm>
          <a:prstGeom prst="rect">
            <a:avLst/>
          </a:prstGeom>
          <a:noFill/>
        </p:spPr>
        <p:txBody>
          <a:bodyPr wrap="none" rtlCol="0">
            <a:spAutoFit/>
          </a:bodyPr>
          <a:lstStyle/>
          <a:p>
            <a:r>
              <a:rPr lang="en-US" dirty="0" smtClean="0"/>
              <a:t>All work shown is by HGA and Split Rock Studios</a:t>
            </a:r>
            <a:endParaRPr lang="en-US" dirty="0"/>
          </a:p>
        </p:txBody>
      </p:sp>
    </p:spTree>
    <p:extLst>
      <p:ext uri="{BB962C8B-B14F-4D97-AF65-F5344CB8AC3E}">
        <p14:creationId xmlns:p14="http://schemas.microsoft.com/office/powerpoint/2010/main" val="21685494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rmAutofit fontScale="85000" lnSpcReduction="20000"/>
          </a:bodyPr>
          <a:lstStyle/>
          <a:p>
            <a:fld id="{759CBB37-BDF4-4918-9C26-FEFE1B6C400F}" type="slidenum">
              <a:rPr lang="en-US" smtClean="0"/>
              <a:pPr/>
              <a:t>11</a:t>
            </a:fld>
            <a:endParaRPr lang="en-US"/>
          </a:p>
        </p:txBody>
      </p:sp>
      <p:pic>
        <p:nvPicPr>
          <p:cNvPr id="2" name="Picture 1"/>
          <p:cNvPicPr>
            <a:picLocks noChangeAspect="1"/>
          </p:cNvPicPr>
          <p:nvPr/>
        </p:nvPicPr>
        <p:blipFill>
          <a:blip r:embed="rId3"/>
          <a:stretch>
            <a:fillRect/>
          </a:stretch>
        </p:blipFill>
        <p:spPr>
          <a:xfrm>
            <a:off x="0" y="692999"/>
            <a:ext cx="9144000" cy="6051422"/>
          </a:xfrm>
          <a:prstGeom prst="rect">
            <a:avLst/>
          </a:prstGeom>
        </p:spPr>
      </p:pic>
    </p:spTree>
    <p:extLst>
      <p:ext uri="{BB962C8B-B14F-4D97-AF65-F5344CB8AC3E}">
        <p14:creationId xmlns:p14="http://schemas.microsoft.com/office/powerpoint/2010/main" val="1694189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rmAutofit fontScale="85000" lnSpcReduction="20000"/>
          </a:bodyPr>
          <a:lstStyle/>
          <a:p>
            <a:fld id="{759CBB37-BDF4-4918-9C26-FEFE1B6C400F}" type="slidenum">
              <a:rPr lang="en-US" smtClean="0"/>
              <a:pPr/>
              <a:t>12</a:t>
            </a:fld>
            <a:endParaRPr lang="en-US"/>
          </a:p>
        </p:txBody>
      </p:sp>
      <p:pic>
        <p:nvPicPr>
          <p:cNvPr id="3" name="Picture 2"/>
          <p:cNvPicPr>
            <a:picLocks noChangeAspect="1"/>
          </p:cNvPicPr>
          <p:nvPr/>
        </p:nvPicPr>
        <p:blipFill>
          <a:blip r:embed="rId3"/>
          <a:stretch>
            <a:fillRect/>
          </a:stretch>
        </p:blipFill>
        <p:spPr>
          <a:xfrm>
            <a:off x="552450" y="742950"/>
            <a:ext cx="8591550" cy="6115050"/>
          </a:xfrm>
          <a:prstGeom prst="rect">
            <a:avLst/>
          </a:prstGeom>
        </p:spPr>
      </p:pic>
      <p:sp>
        <p:nvSpPr>
          <p:cNvPr id="5" name="TextBox 4"/>
          <p:cNvSpPr txBox="1"/>
          <p:nvPr/>
        </p:nvSpPr>
        <p:spPr>
          <a:xfrm>
            <a:off x="552450" y="373618"/>
            <a:ext cx="5198924" cy="369332"/>
          </a:xfrm>
          <a:prstGeom prst="rect">
            <a:avLst/>
          </a:prstGeom>
          <a:noFill/>
        </p:spPr>
        <p:txBody>
          <a:bodyPr wrap="none" rtlCol="0">
            <a:spAutoFit/>
          </a:bodyPr>
          <a:lstStyle/>
          <a:p>
            <a:r>
              <a:rPr lang="en-US" dirty="0" smtClean="0"/>
              <a:t>All work shown is by HGA and Split Rock Studios</a:t>
            </a:r>
            <a:endParaRPr lang="en-US" dirty="0"/>
          </a:p>
        </p:txBody>
      </p:sp>
      <p:sp>
        <p:nvSpPr>
          <p:cNvPr id="7" name="Title 1"/>
          <p:cNvSpPr>
            <a:spLocks noGrp="1"/>
          </p:cNvSpPr>
          <p:nvPr>
            <p:ph type="title"/>
          </p:nvPr>
        </p:nvSpPr>
        <p:spPr>
          <a:xfrm>
            <a:off x="552450" y="-100356"/>
            <a:ext cx="8153400" cy="658640"/>
          </a:xfrm>
        </p:spPr>
        <p:txBody>
          <a:bodyPr/>
          <a:lstStyle/>
          <a:p>
            <a:r>
              <a:rPr lang="en-US" dirty="0" smtClean="0"/>
              <a:t>Raptor Sign (bog sign will be similar)</a:t>
            </a:r>
            <a:endParaRPr lang="en-US" dirty="0"/>
          </a:p>
        </p:txBody>
      </p:sp>
    </p:spTree>
    <p:extLst>
      <p:ext uri="{BB962C8B-B14F-4D97-AF65-F5344CB8AC3E}">
        <p14:creationId xmlns:p14="http://schemas.microsoft.com/office/powerpoint/2010/main" val="28120489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76" y="0"/>
            <a:ext cx="8999621" cy="952901"/>
          </a:xfrm>
        </p:spPr>
        <p:txBody>
          <a:bodyPr>
            <a:noAutofit/>
          </a:bodyPr>
          <a:lstStyle/>
          <a:p>
            <a:r>
              <a:rPr lang="en-US" sz="3200" dirty="0" smtClean="0"/>
              <a:t>Rooftop Bog at MCAD in Minneapolis</a:t>
            </a:r>
            <a:endParaRPr lang="en-US" sz="3200" dirty="0"/>
          </a:p>
        </p:txBody>
      </p:sp>
      <p:sp>
        <p:nvSpPr>
          <p:cNvPr id="6" name="Slide Number Placeholder 5"/>
          <p:cNvSpPr>
            <a:spLocks noGrp="1"/>
          </p:cNvSpPr>
          <p:nvPr>
            <p:ph type="sldNum" sz="quarter" idx="12"/>
          </p:nvPr>
        </p:nvSpPr>
        <p:spPr/>
        <p:txBody>
          <a:bodyPr>
            <a:normAutofit fontScale="85000" lnSpcReduction="20000"/>
          </a:bodyPr>
          <a:lstStyle/>
          <a:p>
            <a:fld id="{759CBB37-BDF4-4918-9C26-FEFE1B6C400F}" type="slidenum">
              <a:rPr lang="en-US" smtClean="0"/>
              <a:pPr/>
              <a:t>13</a:t>
            </a:fld>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86689"/>
            <a:ext cx="8072582" cy="6054437"/>
          </a:xfrm>
          <a:prstGeom prst="rect">
            <a:avLst/>
          </a:prstGeom>
        </p:spPr>
      </p:pic>
    </p:spTree>
    <p:extLst>
      <p:ext uri="{BB962C8B-B14F-4D97-AF65-F5344CB8AC3E}">
        <p14:creationId xmlns:p14="http://schemas.microsoft.com/office/powerpoint/2010/main" val="2217441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questions</a:t>
            </a:r>
            <a:endParaRPr lang="en-US" sz="3200" dirty="0"/>
          </a:p>
        </p:txBody>
      </p:sp>
      <p:pic>
        <p:nvPicPr>
          <p:cNvPr id="1026" name="Picture 2" descr="Image result for westwood lake st louis p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214" y="1572767"/>
            <a:ext cx="6818250" cy="511368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normAutofit fontScale="85000" lnSpcReduction="20000"/>
          </a:bodyPr>
          <a:lstStyle/>
          <a:p>
            <a:fld id="{759CBB37-BDF4-4918-9C26-FEFE1B6C400F}" type="slidenum">
              <a:rPr lang="en-US" smtClean="0"/>
              <a:pPr/>
              <a:t>14</a:t>
            </a:fld>
            <a:endParaRPr lang="en-US"/>
          </a:p>
        </p:txBody>
      </p:sp>
    </p:spTree>
    <p:extLst>
      <p:ext uri="{BB962C8B-B14F-4D97-AF65-F5344CB8AC3E}">
        <p14:creationId xmlns:p14="http://schemas.microsoft.com/office/powerpoint/2010/main" val="23715829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96956"/>
            <a:ext cx="8153400" cy="990600"/>
          </a:xfrm>
        </p:spPr>
        <p:txBody>
          <a:bodyPr/>
          <a:lstStyle/>
          <a:p>
            <a:r>
              <a:rPr lang="en-US" dirty="0" smtClean="0"/>
              <a:t>Wetland Exhibit Sign inside building</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759CBB37-BDF4-4918-9C26-FEFE1B6C400F}" type="slidenum">
              <a:rPr lang="en-US" smtClean="0"/>
              <a:pPr/>
              <a:t>15</a:t>
            </a:fld>
            <a:endParaRPr lang="en-US"/>
          </a:p>
        </p:txBody>
      </p:sp>
      <p:pic>
        <p:nvPicPr>
          <p:cNvPr id="5" name="Content Placeholder 4"/>
          <p:cNvPicPr>
            <a:picLocks noGrp="1" noChangeAspect="1"/>
          </p:cNvPicPr>
          <p:nvPr>
            <p:ph sz="quarter" idx="1"/>
          </p:nvPr>
        </p:nvPicPr>
        <p:blipFill>
          <a:blip r:embed="rId3"/>
          <a:stretch>
            <a:fillRect/>
          </a:stretch>
        </p:blipFill>
        <p:spPr>
          <a:xfrm>
            <a:off x="533400" y="965963"/>
            <a:ext cx="8512551" cy="5892037"/>
          </a:xfrm>
          <a:prstGeom prst="rect">
            <a:avLst/>
          </a:prstGeom>
        </p:spPr>
      </p:pic>
      <p:sp>
        <p:nvSpPr>
          <p:cNvPr id="6" name="TextBox 5"/>
          <p:cNvSpPr txBox="1"/>
          <p:nvPr/>
        </p:nvSpPr>
        <p:spPr>
          <a:xfrm>
            <a:off x="612648" y="692621"/>
            <a:ext cx="5198924" cy="369332"/>
          </a:xfrm>
          <a:prstGeom prst="rect">
            <a:avLst/>
          </a:prstGeom>
          <a:noFill/>
        </p:spPr>
        <p:txBody>
          <a:bodyPr wrap="none" rtlCol="0">
            <a:spAutoFit/>
          </a:bodyPr>
          <a:lstStyle/>
          <a:p>
            <a:r>
              <a:rPr lang="en-US" dirty="0" smtClean="0"/>
              <a:t>All work shown is by HGA and Split Rock Studios</a:t>
            </a:r>
            <a:endParaRPr lang="en-US" dirty="0"/>
          </a:p>
        </p:txBody>
      </p:sp>
    </p:spTree>
    <p:extLst>
      <p:ext uri="{BB962C8B-B14F-4D97-AF65-F5344CB8AC3E}">
        <p14:creationId xmlns:p14="http://schemas.microsoft.com/office/powerpoint/2010/main" val="38387908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Peat bog</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759CBB37-BDF4-4918-9C26-FEFE1B6C400F}" type="slidenum">
              <a:rPr lang="en-US" smtClean="0"/>
              <a:pPr/>
              <a:t>16</a:t>
            </a:fld>
            <a:endParaRPr lang="en-US"/>
          </a:p>
        </p:txBody>
      </p:sp>
      <p:pic>
        <p:nvPicPr>
          <p:cNvPr id="5" name="Content Placeholder 4"/>
          <p:cNvPicPr>
            <a:picLocks noGrp="1" noChangeAspect="1"/>
          </p:cNvPicPr>
          <p:nvPr>
            <p:ph sz="quarter" idx="1"/>
          </p:nvPr>
        </p:nvPicPr>
        <p:blipFill>
          <a:blip r:embed="rId3"/>
          <a:stretch>
            <a:fillRect/>
          </a:stretch>
        </p:blipFill>
        <p:spPr>
          <a:xfrm>
            <a:off x="-68262" y="2353901"/>
            <a:ext cx="9310079" cy="2658151"/>
          </a:xfrm>
          <a:prstGeom prst="rect">
            <a:avLst/>
          </a:prstGeom>
        </p:spPr>
      </p:pic>
    </p:spTree>
    <p:extLst>
      <p:ext uri="{BB962C8B-B14F-4D97-AF65-F5344CB8AC3E}">
        <p14:creationId xmlns:p14="http://schemas.microsoft.com/office/powerpoint/2010/main" val="28693331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76" y="0"/>
            <a:ext cx="8999621" cy="952901"/>
          </a:xfrm>
        </p:spPr>
        <p:txBody>
          <a:bodyPr>
            <a:noAutofit/>
          </a:bodyPr>
          <a:lstStyle/>
          <a:p>
            <a:r>
              <a:rPr lang="en-US" sz="3200" dirty="0" smtClean="0"/>
              <a:t>Existing WHNC Building (plan by HGA)</a:t>
            </a:r>
            <a:endParaRPr lang="en-US" sz="3200" dirty="0"/>
          </a:p>
        </p:txBody>
      </p:sp>
      <p:pic>
        <p:nvPicPr>
          <p:cNvPr id="3074" name="Picture 2" descr="Image result for north arrow for powerpoi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2156" y="5439806"/>
            <a:ext cx="536574" cy="549988"/>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normAutofit fontScale="85000" lnSpcReduction="20000"/>
          </a:bodyPr>
          <a:lstStyle/>
          <a:p>
            <a:fld id="{759CBB37-BDF4-4918-9C26-FEFE1B6C400F}" type="slidenum">
              <a:rPr lang="en-US" smtClean="0"/>
              <a:pPr/>
              <a:t>17</a:t>
            </a:fld>
            <a:endParaRPr lang="en-US"/>
          </a:p>
        </p:txBody>
      </p:sp>
      <p:pic>
        <p:nvPicPr>
          <p:cNvPr id="4" name="Picture 3"/>
          <p:cNvPicPr>
            <a:picLocks noChangeAspect="1"/>
          </p:cNvPicPr>
          <p:nvPr/>
        </p:nvPicPr>
        <p:blipFill>
          <a:blip r:embed="rId4"/>
          <a:stretch>
            <a:fillRect/>
          </a:stretch>
        </p:blipFill>
        <p:spPr>
          <a:xfrm>
            <a:off x="0" y="895110"/>
            <a:ext cx="9144000" cy="5962890"/>
          </a:xfrm>
          <a:prstGeom prst="rect">
            <a:avLst/>
          </a:prstGeom>
        </p:spPr>
      </p:pic>
      <p:pic>
        <p:nvPicPr>
          <p:cNvPr id="7" name="Picture 2" descr="Image result for north arrow for powerpoi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8289993" y="6148903"/>
            <a:ext cx="536574" cy="549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13845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76" y="0"/>
            <a:ext cx="8999621" cy="952901"/>
          </a:xfrm>
        </p:spPr>
        <p:txBody>
          <a:bodyPr>
            <a:noAutofit/>
          </a:bodyPr>
          <a:lstStyle/>
          <a:p>
            <a:r>
              <a:rPr lang="en-US" sz="3200" dirty="0" smtClean="0"/>
              <a:t>Proposed Outdoor Classroom (plan by HGA)</a:t>
            </a:r>
            <a:endParaRPr lang="en-US" sz="3200" dirty="0"/>
          </a:p>
        </p:txBody>
      </p:sp>
      <p:pic>
        <p:nvPicPr>
          <p:cNvPr id="3074" name="Picture 2" descr="Image result for north arrow for powerpoi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2156" y="5439806"/>
            <a:ext cx="536574" cy="549988"/>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normAutofit fontScale="85000" lnSpcReduction="20000"/>
          </a:bodyPr>
          <a:lstStyle/>
          <a:p>
            <a:fld id="{759CBB37-BDF4-4918-9C26-FEFE1B6C400F}" type="slidenum">
              <a:rPr lang="en-US" smtClean="0"/>
              <a:pPr/>
              <a:t>18</a:t>
            </a:fld>
            <a:endParaRPr lang="en-US"/>
          </a:p>
        </p:txBody>
      </p:sp>
      <p:pic>
        <p:nvPicPr>
          <p:cNvPr id="3" name="Picture 2"/>
          <p:cNvPicPr>
            <a:picLocks noChangeAspect="1"/>
          </p:cNvPicPr>
          <p:nvPr/>
        </p:nvPicPr>
        <p:blipFill>
          <a:blip r:embed="rId4"/>
          <a:stretch>
            <a:fillRect/>
          </a:stretch>
        </p:blipFill>
        <p:spPr>
          <a:xfrm>
            <a:off x="-4814" y="1112562"/>
            <a:ext cx="9144000" cy="5585452"/>
          </a:xfrm>
          <a:prstGeom prst="rect">
            <a:avLst/>
          </a:prstGeom>
        </p:spPr>
      </p:pic>
      <p:pic>
        <p:nvPicPr>
          <p:cNvPr id="7" name="Picture 2" descr="Image result for north arrow for powerpoi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8410409" y="1241704"/>
            <a:ext cx="536574" cy="549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7013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76" y="0"/>
            <a:ext cx="8999621" cy="952901"/>
          </a:xfrm>
        </p:spPr>
        <p:txBody>
          <a:bodyPr>
            <a:noAutofit/>
          </a:bodyPr>
          <a:lstStyle/>
          <a:p>
            <a:r>
              <a:rPr lang="en-US" sz="3200" dirty="0" smtClean="0"/>
              <a:t>Rooftop Bog at MCAD in Minneapolis</a:t>
            </a:r>
            <a:endParaRPr lang="en-US" sz="3200" dirty="0"/>
          </a:p>
        </p:txBody>
      </p:sp>
      <p:sp>
        <p:nvSpPr>
          <p:cNvPr id="6" name="Slide Number Placeholder 5"/>
          <p:cNvSpPr>
            <a:spLocks noGrp="1"/>
          </p:cNvSpPr>
          <p:nvPr>
            <p:ph type="sldNum" sz="quarter" idx="12"/>
          </p:nvPr>
        </p:nvSpPr>
        <p:spPr/>
        <p:txBody>
          <a:bodyPr>
            <a:normAutofit fontScale="85000" lnSpcReduction="20000"/>
          </a:bodyPr>
          <a:lstStyle/>
          <a:p>
            <a:fld id="{759CBB37-BDF4-4918-9C26-FEFE1B6C400F}" type="slidenum">
              <a:rPr lang="en-US" smtClean="0"/>
              <a:pPr/>
              <a:t>19</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83672"/>
            <a:ext cx="7832436" cy="5874327"/>
          </a:xfrm>
          <a:prstGeom prst="rect">
            <a:avLst/>
          </a:prstGeom>
        </p:spPr>
      </p:pic>
    </p:spTree>
    <p:extLst>
      <p:ext uri="{BB962C8B-B14F-4D97-AF65-F5344CB8AC3E}">
        <p14:creationId xmlns:p14="http://schemas.microsoft.com/office/powerpoint/2010/main" val="10468841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772" y="161222"/>
            <a:ext cx="8365156" cy="1070811"/>
          </a:xfrm>
        </p:spPr>
        <p:txBody>
          <a:bodyPr numCol="1">
            <a:normAutofit/>
          </a:bodyPr>
          <a:lstStyle/>
          <a:p>
            <a:r>
              <a:rPr lang="en-US" sz="3200" dirty="0" smtClean="0"/>
              <a:t>Project Location</a:t>
            </a:r>
            <a:endParaRPr lang="en-US" sz="3200" dirty="0"/>
          </a:p>
        </p:txBody>
      </p:sp>
      <p:sp>
        <p:nvSpPr>
          <p:cNvPr id="4" name="Slide Number Placeholder 3"/>
          <p:cNvSpPr>
            <a:spLocks noGrp="1"/>
          </p:cNvSpPr>
          <p:nvPr>
            <p:ph type="sldNum" sz="quarter" idx="12"/>
          </p:nvPr>
        </p:nvSpPr>
        <p:spPr/>
        <p:txBody>
          <a:bodyPr>
            <a:normAutofit fontScale="85000" lnSpcReduction="20000"/>
          </a:bodyPr>
          <a:lstStyle/>
          <a:p>
            <a:fld id="{759CBB37-BDF4-4918-9C26-FEFE1B6C400F}" type="slidenum">
              <a:rPr lang="en-US" smtClean="0"/>
              <a:pPr/>
              <a:t>2</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439123424"/>
              </p:ext>
            </p:extLst>
          </p:nvPr>
        </p:nvGraphicFramePr>
        <p:xfrm>
          <a:off x="967221" y="1516698"/>
          <a:ext cx="6943725" cy="4914900"/>
        </p:xfrm>
        <a:graphic>
          <a:graphicData uri="http://schemas.openxmlformats.org/presentationml/2006/ole">
            <mc:AlternateContent xmlns:mc="http://schemas.openxmlformats.org/markup-compatibility/2006">
              <mc:Choice xmlns:v="urn:schemas-microsoft-com:vml" Requires="v">
                <p:oleObj spid="_x0000_s1078" name="Acrobat Document" r:id="rId4" imgW="6943657" imgH="4914900" progId="Acrobat.Document.11">
                  <p:embed/>
                </p:oleObj>
              </mc:Choice>
              <mc:Fallback>
                <p:oleObj name="Acrobat Document" r:id="rId4" imgW="6943657" imgH="4914900" progId="Acrobat.Document.11">
                  <p:embed/>
                  <p:pic>
                    <p:nvPicPr>
                      <p:cNvPr id="0" name=""/>
                      <p:cNvPicPr/>
                      <p:nvPr/>
                    </p:nvPicPr>
                    <p:blipFill>
                      <a:blip r:embed="rId5"/>
                      <a:stretch>
                        <a:fillRect/>
                      </a:stretch>
                    </p:blipFill>
                    <p:spPr>
                      <a:xfrm>
                        <a:off x="967221" y="1516698"/>
                        <a:ext cx="6943725" cy="4914900"/>
                      </a:xfrm>
                      <a:prstGeom prst="rect">
                        <a:avLst/>
                      </a:prstGeom>
                    </p:spPr>
                  </p:pic>
                </p:oleObj>
              </mc:Fallback>
            </mc:AlternateContent>
          </a:graphicData>
        </a:graphic>
      </p:graphicFrame>
    </p:spTree>
    <p:extLst>
      <p:ext uri="{BB962C8B-B14F-4D97-AF65-F5344CB8AC3E}">
        <p14:creationId xmlns:p14="http://schemas.microsoft.com/office/powerpoint/2010/main" val="13873244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633" y="0"/>
            <a:ext cx="8576109" cy="997819"/>
          </a:xfrm>
        </p:spPr>
        <p:txBody>
          <a:bodyPr numCol="1">
            <a:normAutofit/>
          </a:bodyPr>
          <a:lstStyle/>
          <a:p>
            <a:r>
              <a:rPr lang="en-US" sz="3200" dirty="0" smtClean="0"/>
              <a:t>Plan View</a:t>
            </a:r>
            <a:endParaRPr lang="en-US" sz="3200" dirty="0"/>
          </a:p>
        </p:txBody>
      </p:sp>
      <p:sp>
        <p:nvSpPr>
          <p:cNvPr id="4" name="Slide Number Placeholder 3"/>
          <p:cNvSpPr>
            <a:spLocks noGrp="1"/>
          </p:cNvSpPr>
          <p:nvPr>
            <p:ph type="sldNum" sz="quarter" idx="12"/>
          </p:nvPr>
        </p:nvSpPr>
        <p:spPr/>
        <p:txBody>
          <a:bodyPr>
            <a:normAutofit fontScale="85000" lnSpcReduction="20000"/>
          </a:bodyPr>
          <a:lstStyle/>
          <a:p>
            <a:fld id="{759CBB37-BDF4-4918-9C26-FEFE1B6C400F}" type="slidenum">
              <a:rPr lang="en-US" smtClean="0"/>
              <a:pPr/>
              <a:t>3</a:t>
            </a:fld>
            <a:endParaRPr lang="en-US"/>
          </a:p>
        </p:txBody>
      </p:sp>
      <p:sp>
        <p:nvSpPr>
          <p:cNvPr id="5" name="Rectangle 4"/>
          <p:cNvSpPr/>
          <p:nvPr/>
        </p:nvSpPr>
        <p:spPr>
          <a:xfrm>
            <a:off x="2613891" y="1516698"/>
            <a:ext cx="646545" cy="2474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6601" y="1516698"/>
            <a:ext cx="9150601" cy="4121062"/>
          </a:xfrm>
          <a:prstGeom prst="rect">
            <a:avLst/>
          </a:prstGeom>
        </p:spPr>
      </p:pic>
      <p:pic>
        <p:nvPicPr>
          <p:cNvPr id="8" name="Picture 2" descr="Image result for north arrow for powerpoi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12847" y="5087772"/>
            <a:ext cx="536574" cy="549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1391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633" y="0"/>
            <a:ext cx="8576109" cy="997819"/>
          </a:xfrm>
        </p:spPr>
        <p:txBody>
          <a:bodyPr numCol="1">
            <a:normAutofit/>
          </a:bodyPr>
          <a:lstStyle/>
          <a:p>
            <a:r>
              <a:rPr lang="en-US" sz="3200" dirty="0" smtClean="0"/>
              <a:t>Educational Opportunities</a:t>
            </a:r>
            <a:endParaRPr lang="en-US" sz="3200" dirty="0"/>
          </a:p>
        </p:txBody>
      </p:sp>
      <p:sp>
        <p:nvSpPr>
          <p:cNvPr id="4" name="Slide Number Placeholder 3"/>
          <p:cNvSpPr>
            <a:spLocks noGrp="1"/>
          </p:cNvSpPr>
          <p:nvPr>
            <p:ph type="sldNum" sz="quarter" idx="12"/>
          </p:nvPr>
        </p:nvSpPr>
        <p:spPr/>
        <p:txBody>
          <a:bodyPr>
            <a:normAutofit fontScale="85000" lnSpcReduction="20000"/>
          </a:bodyPr>
          <a:lstStyle/>
          <a:p>
            <a:fld id="{759CBB37-BDF4-4918-9C26-FEFE1B6C400F}" type="slidenum">
              <a:rPr lang="en-US" smtClean="0"/>
              <a:pPr/>
              <a:t>4</a:t>
            </a:fld>
            <a:endParaRPr lang="en-US"/>
          </a:p>
        </p:txBody>
      </p:sp>
      <p:sp>
        <p:nvSpPr>
          <p:cNvPr id="5" name="Rectangle 4"/>
          <p:cNvSpPr/>
          <p:nvPr/>
        </p:nvSpPr>
        <p:spPr>
          <a:xfrm>
            <a:off x="2613891" y="1516698"/>
            <a:ext cx="646545" cy="2474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6601" y="953390"/>
            <a:ext cx="9150601" cy="4121062"/>
          </a:xfrm>
          <a:prstGeom prst="rect">
            <a:avLst/>
          </a:prstGeom>
        </p:spPr>
      </p:pic>
      <p:sp>
        <p:nvSpPr>
          <p:cNvPr id="3" name="TextBox 2"/>
          <p:cNvSpPr txBox="1"/>
          <p:nvPr/>
        </p:nvSpPr>
        <p:spPr>
          <a:xfrm>
            <a:off x="6317672" y="3863557"/>
            <a:ext cx="295563" cy="369332"/>
          </a:xfrm>
          <a:prstGeom prst="rect">
            <a:avLst/>
          </a:prstGeom>
          <a:noFill/>
        </p:spPr>
        <p:txBody>
          <a:bodyPr wrap="square" rtlCol="0">
            <a:spAutoFit/>
          </a:bodyPr>
          <a:lstStyle/>
          <a:p>
            <a:r>
              <a:rPr lang="en-US" b="1" dirty="0" smtClean="0">
                <a:solidFill>
                  <a:srgbClr val="FF0000"/>
                </a:solidFill>
              </a:rPr>
              <a:t>4</a:t>
            </a:r>
            <a:endParaRPr lang="en-US" b="1" dirty="0">
              <a:solidFill>
                <a:srgbClr val="FF0000"/>
              </a:solidFill>
            </a:endParaRPr>
          </a:p>
        </p:txBody>
      </p:sp>
      <p:sp>
        <p:nvSpPr>
          <p:cNvPr id="6" name="TextBox 5"/>
          <p:cNvSpPr txBox="1"/>
          <p:nvPr/>
        </p:nvSpPr>
        <p:spPr>
          <a:xfrm>
            <a:off x="3292195" y="2778344"/>
            <a:ext cx="312906" cy="369332"/>
          </a:xfrm>
          <a:prstGeom prst="rect">
            <a:avLst/>
          </a:prstGeom>
          <a:noFill/>
        </p:spPr>
        <p:txBody>
          <a:bodyPr wrap="none" rtlCol="0">
            <a:spAutoFit/>
          </a:bodyPr>
          <a:lstStyle/>
          <a:p>
            <a:r>
              <a:rPr lang="en-US" b="1" dirty="0" smtClean="0">
                <a:solidFill>
                  <a:srgbClr val="FF0000"/>
                </a:solidFill>
              </a:rPr>
              <a:t>2</a:t>
            </a:r>
            <a:endParaRPr lang="en-US" b="1" dirty="0">
              <a:solidFill>
                <a:srgbClr val="FF0000"/>
              </a:solidFill>
            </a:endParaRPr>
          </a:p>
        </p:txBody>
      </p:sp>
      <p:sp>
        <p:nvSpPr>
          <p:cNvPr id="8" name="TextBox 7"/>
          <p:cNvSpPr txBox="1"/>
          <p:nvPr/>
        </p:nvSpPr>
        <p:spPr>
          <a:xfrm>
            <a:off x="5995085" y="2849489"/>
            <a:ext cx="312906" cy="369332"/>
          </a:xfrm>
          <a:prstGeom prst="rect">
            <a:avLst/>
          </a:prstGeom>
          <a:noFill/>
        </p:spPr>
        <p:txBody>
          <a:bodyPr wrap="none" rtlCol="0">
            <a:spAutoFit/>
          </a:bodyPr>
          <a:lstStyle/>
          <a:p>
            <a:r>
              <a:rPr lang="en-US" b="1" dirty="0" smtClean="0">
                <a:solidFill>
                  <a:srgbClr val="FF0000"/>
                </a:solidFill>
              </a:rPr>
              <a:t>2</a:t>
            </a:r>
            <a:endParaRPr lang="en-US" b="1" dirty="0">
              <a:solidFill>
                <a:srgbClr val="FF0000"/>
              </a:solidFill>
            </a:endParaRPr>
          </a:p>
        </p:txBody>
      </p:sp>
      <p:sp>
        <p:nvSpPr>
          <p:cNvPr id="9" name="TextBox 8"/>
          <p:cNvSpPr txBox="1"/>
          <p:nvPr/>
        </p:nvSpPr>
        <p:spPr>
          <a:xfrm>
            <a:off x="6343233" y="2214975"/>
            <a:ext cx="312906" cy="369332"/>
          </a:xfrm>
          <a:prstGeom prst="rect">
            <a:avLst/>
          </a:prstGeom>
          <a:noFill/>
        </p:spPr>
        <p:txBody>
          <a:bodyPr wrap="none" rtlCol="0">
            <a:spAutoFit/>
          </a:bodyPr>
          <a:lstStyle/>
          <a:p>
            <a:r>
              <a:rPr lang="en-US" b="1" dirty="0" smtClean="0">
                <a:solidFill>
                  <a:srgbClr val="FF0000"/>
                </a:solidFill>
              </a:rPr>
              <a:t>2</a:t>
            </a:r>
            <a:endParaRPr lang="en-US" b="1" dirty="0">
              <a:solidFill>
                <a:srgbClr val="FF0000"/>
              </a:solidFill>
            </a:endParaRPr>
          </a:p>
        </p:txBody>
      </p:sp>
      <p:sp>
        <p:nvSpPr>
          <p:cNvPr id="10" name="TextBox 9"/>
          <p:cNvSpPr txBox="1"/>
          <p:nvPr/>
        </p:nvSpPr>
        <p:spPr>
          <a:xfrm>
            <a:off x="7358001" y="2664823"/>
            <a:ext cx="312906" cy="369332"/>
          </a:xfrm>
          <a:prstGeom prst="rect">
            <a:avLst/>
          </a:prstGeom>
          <a:noFill/>
        </p:spPr>
        <p:txBody>
          <a:bodyPr wrap="none" rtlCol="0">
            <a:spAutoFit/>
          </a:bodyPr>
          <a:lstStyle/>
          <a:p>
            <a:r>
              <a:rPr lang="en-US" b="1" dirty="0" smtClean="0">
                <a:solidFill>
                  <a:srgbClr val="FF0000"/>
                </a:solidFill>
              </a:rPr>
              <a:t>2</a:t>
            </a:r>
            <a:endParaRPr lang="en-US" b="1" dirty="0">
              <a:solidFill>
                <a:srgbClr val="FF0000"/>
              </a:solidFill>
            </a:endParaRPr>
          </a:p>
        </p:txBody>
      </p:sp>
      <p:sp>
        <p:nvSpPr>
          <p:cNvPr id="11" name="TextBox 10"/>
          <p:cNvSpPr txBox="1"/>
          <p:nvPr/>
        </p:nvSpPr>
        <p:spPr>
          <a:xfrm>
            <a:off x="1209127" y="5130566"/>
            <a:ext cx="4955203" cy="1477328"/>
          </a:xfrm>
          <a:prstGeom prst="rect">
            <a:avLst/>
          </a:prstGeom>
          <a:noFill/>
        </p:spPr>
        <p:txBody>
          <a:bodyPr wrap="none" rtlCol="0">
            <a:spAutoFit/>
          </a:bodyPr>
          <a:lstStyle/>
          <a:p>
            <a:pPr marL="342900" indent="-342900">
              <a:buAutoNum type="arabicPeriod"/>
            </a:pPr>
            <a:r>
              <a:rPr lang="en-US" dirty="0" smtClean="0"/>
              <a:t>Pump Platform</a:t>
            </a:r>
          </a:p>
          <a:p>
            <a:pPr marL="342900" indent="-342900">
              <a:buAutoNum type="arabicPeriod"/>
            </a:pPr>
            <a:r>
              <a:rPr lang="en-US" dirty="0" smtClean="0"/>
              <a:t>Sidewalk crossings, Observation points</a:t>
            </a:r>
          </a:p>
          <a:p>
            <a:pPr marL="342900" indent="-342900">
              <a:buAutoNum type="arabicPeriod"/>
            </a:pPr>
            <a:r>
              <a:rPr lang="en-US" dirty="0" smtClean="0"/>
              <a:t>Emergent Vegetation</a:t>
            </a:r>
          </a:p>
          <a:p>
            <a:pPr marL="342900" indent="-342900">
              <a:buAutoNum type="arabicPeriod"/>
            </a:pPr>
            <a:r>
              <a:rPr lang="en-US" dirty="0" smtClean="0"/>
              <a:t>Bog</a:t>
            </a:r>
          </a:p>
          <a:p>
            <a:pPr marL="342900" indent="-342900">
              <a:buAutoNum type="arabicPeriod"/>
            </a:pPr>
            <a:r>
              <a:rPr lang="en-US" dirty="0" smtClean="0"/>
              <a:t>Channels – erosion, vegetation, infiltration </a:t>
            </a:r>
            <a:endParaRPr lang="en-US" dirty="0"/>
          </a:p>
        </p:txBody>
      </p:sp>
      <p:sp>
        <p:nvSpPr>
          <p:cNvPr id="12" name="TextBox 11"/>
          <p:cNvSpPr txBox="1"/>
          <p:nvPr/>
        </p:nvSpPr>
        <p:spPr>
          <a:xfrm>
            <a:off x="6995489" y="1753127"/>
            <a:ext cx="312906" cy="369332"/>
          </a:xfrm>
          <a:prstGeom prst="rect">
            <a:avLst/>
          </a:prstGeom>
          <a:noFill/>
        </p:spPr>
        <p:txBody>
          <a:bodyPr wrap="none" rtlCol="0">
            <a:spAutoFit/>
          </a:bodyPr>
          <a:lstStyle/>
          <a:p>
            <a:r>
              <a:rPr lang="en-US" b="1" dirty="0" smtClean="0">
                <a:solidFill>
                  <a:srgbClr val="FF0000"/>
                </a:solidFill>
              </a:rPr>
              <a:t>2</a:t>
            </a:r>
            <a:endParaRPr lang="en-US" b="1" dirty="0">
              <a:solidFill>
                <a:srgbClr val="FF0000"/>
              </a:solidFill>
            </a:endParaRPr>
          </a:p>
        </p:txBody>
      </p:sp>
      <p:sp>
        <p:nvSpPr>
          <p:cNvPr id="13" name="TextBox 12"/>
          <p:cNvSpPr txBox="1"/>
          <p:nvPr/>
        </p:nvSpPr>
        <p:spPr>
          <a:xfrm>
            <a:off x="7358001" y="1568461"/>
            <a:ext cx="312906" cy="369332"/>
          </a:xfrm>
          <a:prstGeom prst="rect">
            <a:avLst/>
          </a:prstGeom>
          <a:noFill/>
        </p:spPr>
        <p:txBody>
          <a:bodyPr wrap="none" rtlCol="0">
            <a:spAutoFit/>
          </a:bodyPr>
          <a:lstStyle/>
          <a:p>
            <a:r>
              <a:rPr lang="en-US" b="1" dirty="0">
                <a:solidFill>
                  <a:srgbClr val="FF0000"/>
                </a:solidFill>
              </a:rPr>
              <a:t>1</a:t>
            </a:r>
          </a:p>
        </p:txBody>
      </p:sp>
      <p:pic>
        <p:nvPicPr>
          <p:cNvPr id="14" name="Picture 2" descr="Image result for north arrow for powerpoi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6737" y="5087772"/>
            <a:ext cx="536574" cy="54998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5916919" y="2593678"/>
            <a:ext cx="312906" cy="369332"/>
          </a:xfrm>
          <a:prstGeom prst="rect">
            <a:avLst/>
          </a:prstGeom>
          <a:noFill/>
        </p:spPr>
        <p:txBody>
          <a:bodyPr wrap="none" rtlCol="0">
            <a:spAutoFit/>
          </a:bodyPr>
          <a:lstStyle/>
          <a:p>
            <a:r>
              <a:rPr lang="en-US" b="1" dirty="0" smtClean="0">
                <a:solidFill>
                  <a:srgbClr val="FF0000"/>
                </a:solidFill>
              </a:rPr>
              <a:t>3</a:t>
            </a:r>
            <a:endParaRPr lang="en-US" b="1" dirty="0">
              <a:solidFill>
                <a:srgbClr val="FF0000"/>
              </a:solidFill>
            </a:endParaRPr>
          </a:p>
        </p:txBody>
      </p:sp>
      <p:sp>
        <p:nvSpPr>
          <p:cNvPr id="16" name="TextBox 15"/>
          <p:cNvSpPr txBox="1"/>
          <p:nvPr/>
        </p:nvSpPr>
        <p:spPr>
          <a:xfrm>
            <a:off x="7149476" y="1951834"/>
            <a:ext cx="312906" cy="369332"/>
          </a:xfrm>
          <a:prstGeom prst="rect">
            <a:avLst/>
          </a:prstGeom>
          <a:noFill/>
        </p:spPr>
        <p:txBody>
          <a:bodyPr wrap="none" rtlCol="0">
            <a:spAutoFit/>
          </a:bodyPr>
          <a:lstStyle/>
          <a:p>
            <a:r>
              <a:rPr lang="en-US" b="1" dirty="0" smtClean="0">
                <a:solidFill>
                  <a:srgbClr val="FF0000"/>
                </a:solidFill>
              </a:rPr>
              <a:t>3</a:t>
            </a:r>
            <a:endParaRPr lang="en-US" b="1" dirty="0">
              <a:solidFill>
                <a:srgbClr val="FF0000"/>
              </a:solidFill>
            </a:endParaRPr>
          </a:p>
        </p:txBody>
      </p:sp>
      <p:sp>
        <p:nvSpPr>
          <p:cNvPr id="17" name="TextBox 16"/>
          <p:cNvSpPr txBox="1"/>
          <p:nvPr/>
        </p:nvSpPr>
        <p:spPr>
          <a:xfrm>
            <a:off x="4130920" y="2963010"/>
            <a:ext cx="312906" cy="369332"/>
          </a:xfrm>
          <a:prstGeom prst="rect">
            <a:avLst/>
          </a:prstGeom>
          <a:noFill/>
        </p:spPr>
        <p:txBody>
          <a:bodyPr wrap="none" rtlCol="0">
            <a:spAutoFit/>
          </a:bodyPr>
          <a:lstStyle/>
          <a:p>
            <a:r>
              <a:rPr lang="en-US" b="1" dirty="0" smtClean="0">
                <a:solidFill>
                  <a:srgbClr val="FF0000"/>
                </a:solidFill>
              </a:rPr>
              <a:t>5</a:t>
            </a:r>
            <a:endParaRPr lang="en-US" b="1" dirty="0">
              <a:solidFill>
                <a:srgbClr val="FF0000"/>
              </a:solidFill>
            </a:endParaRPr>
          </a:p>
        </p:txBody>
      </p:sp>
      <p:sp>
        <p:nvSpPr>
          <p:cNvPr id="18" name="TextBox 17"/>
          <p:cNvSpPr txBox="1"/>
          <p:nvPr/>
        </p:nvSpPr>
        <p:spPr>
          <a:xfrm>
            <a:off x="6637460" y="2455755"/>
            <a:ext cx="312906" cy="369332"/>
          </a:xfrm>
          <a:prstGeom prst="rect">
            <a:avLst/>
          </a:prstGeom>
          <a:noFill/>
        </p:spPr>
        <p:txBody>
          <a:bodyPr wrap="none" rtlCol="0">
            <a:spAutoFit/>
          </a:bodyPr>
          <a:lstStyle/>
          <a:p>
            <a:r>
              <a:rPr lang="en-US" b="1" dirty="0" smtClean="0">
                <a:solidFill>
                  <a:srgbClr val="FF0000"/>
                </a:solidFill>
              </a:rPr>
              <a:t>5</a:t>
            </a:r>
            <a:endParaRPr lang="en-US" b="1" dirty="0">
              <a:solidFill>
                <a:srgbClr val="FF0000"/>
              </a:solidFill>
            </a:endParaRPr>
          </a:p>
        </p:txBody>
      </p:sp>
    </p:spTree>
    <p:extLst>
      <p:ext uri="{BB962C8B-B14F-4D97-AF65-F5344CB8AC3E}">
        <p14:creationId xmlns:p14="http://schemas.microsoft.com/office/powerpoint/2010/main" val="262069789"/>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156" y="128310"/>
            <a:ext cx="2105456" cy="952901"/>
          </a:xfrm>
        </p:spPr>
        <p:txBody>
          <a:bodyPr>
            <a:noAutofit/>
          </a:bodyPr>
          <a:lstStyle/>
          <a:p>
            <a:r>
              <a:rPr lang="en-US" sz="3200" dirty="0" smtClean="0"/>
              <a:t>Pump Platform</a:t>
            </a:r>
            <a:endParaRPr lang="en-US" sz="3200" dirty="0"/>
          </a:p>
        </p:txBody>
      </p:sp>
      <p:pic>
        <p:nvPicPr>
          <p:cNvPr id="8" name="Picture 7"/>
          <p:cNvPicPr>
            <a:picLocks noChangeAspect="1"/>
          </p:cNvPicPr>
          <p:nvPr/>
        </p:nvPicPr>
        <p:blipFill>
          <a:blip r:embed="rId3"/>
          <a:stretch>
            <a:fillRect/>
          </a:stretch>
        </p:blipFill>
        <p:spPr>
          <a:xfrm>
            <a:off x="2036113" y="0"/>
            <a:ext cx="7107887" cy="6858000"/>
          </a:xfrm>
          <a:prstGeom prst="rect">
            <a:avLst/>
          </a:prstGeom>
        </p:spPr>
      </p:pic>
      <p:pic>
        <p:nvPicPr>
          <p:cNvPr id="3074" name="Picture 2" descr="Image result for north arrow for powerpoi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7726" y="5168202"/>
            <a:ext cx="536574" cy="549988"/>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a:xfrm>
            <a:off x="787299" y="1460259"/>
            <a:ext cx="533400" cy="244476"/>
          </a:xfrm>
        </p:spPr>
        <p:txBody>
          <a:bodyPr>
            <a:normAutofit fontScale="85000" lnSpcReduction="20000"/>
          </a:bodyPr>
          <a:lstStyle/>
          <a:p>
            <a:fld id="{759CBB37-BDF4-4918-9C26-FEFE1B6C400F}" type="slidenum">
              <a:rPr lang="en-US" smtClean="0"/>
              <a:pPr/>
              <a:t>5</a:t>
            </a:fld>
            <a:endParaRPr lang="en-US"/>
          </a:p>
        </p:txBody>
      </p:sp>
      <p:sp>
        <p:nvSpPr>
          <p:cNvPr id="10" name="TextBox 9"/>
          <p:cNvSpPr txBox="1"/>
          <p:nvPr/>
        </p:nvSpPr>
        <p:spPr>
          <a:xfrm>
            <a:off x="3499639" y="3059668"/>
            <a:ext cx="2813591" cy="369332"/>
          </a:xfrm>
          <a:prstGeom prst="rect">
            <a:avLst/>
          </a:prstGeom>
          <a:noFill/>
        </p:spPr>
        <p:txBody>
          <a:bodyPr wrap="none" rtlCol="0">
            <a:spAutoFit/>
          </a:bodyPr>
          <a:lstStyle/>
          <a:p>
            <a:r>
              <a:rPr lang="en-US" b="1" dirty="0" smtClean="0">
                <a:solidFill>
                  <a:srgbClr val="00529B"/>
                </a:solidFill>
              </a:rPr>
              <a:t>4 Hand Powered Pumps</a:t>
            </a:r>
            <a:endParaRPr lang="en-US" b="1" dirty="0">
              <a:solidFill>
                <a:srgbClr val="00529B"/>
              </a:solidFill>
            </a:endParaRPr>
          </a:p>
        </p:txBody>
      </p:sp>
      <p:sp>
        <p:nvSpPr>
          <p:cNvPr id="11" name="TextBox 10"/>
          <p:cNvSpPr txBox="1"/>
          <p:nvPr/>
        </p:nvSpPr>
        <p:spPr>
          <a:xfrm>
            <a:off x="5386812" y="1848965"/>
            <a:ext cx="2108254" cy="923330"/>
          </a:xfrm>
          <a:prstGeom prst="rect">
            <a:avLst/>
          </a:prstGeom>
          <a:noFill/>
        </p:spPr>
        <p:txBody>
          <a:bodyPr wrap="square" rtlCol="0">
            <a:spAutoFit/>
          </a:bodyPr>
          <a:lstStyle/>
          <a:p>
            <a:r>
              <a:rPr lang="en-US" b="1" dirty="0" smtClean="0">
                <a:solidFill>
                  <a:srgbClr val="00529B"/>
                </a:solidFill>
              </a:rPr>
              <a:t>Solar Powered Pump with Solar Panel Overhead</a:t>
            </a:r>
            <a:endParaRPr lang="en-US" b="1" dirty="0">
              <a:solidFill>
                <a:srgbClr val="00529B"/>
              </a:solidFill>
            </a:endParaRPr>
          </a:p>
        </p:txBody>
      </p:sp>
      <p:sp>
        <p:nvSpPr>
          <p:cNvPr id="12" name="TextBox 11"/>
          <p:cNvSpPr txBox="1"/>
          <p:nvPr/>
        </p:nvSpPr>
        <p:spPr>
          <a:xfrm>
            <a:off x="5590056" y="270530"/>
            <a:ext cx="1826141" cy="369332"/>
          </a:xfrm>
          <a:prstGeom prst="rect">
            <a:avLst/>
          </a:prstGeom>
          <a:noFill/>
        </p:spPr>
        <p:txBody>
          <a:bodyPr wrap="none" rtlCol="0">
            <a:spAutoFit/>
          </a:bodyPr>
          <a:lstStyle/>
          <a:p>
            <a:r>
              <a:rPr lang="en-US" b="1" dirty="0" smtClean="0">
                <a:solidFill>
                  <a:srgbClr val="00529B"/>
                </a:solidFill>
              </a:rPr>
              <a:t>Storage Gauge</a:t>
            </a:r>
            <a:endParaRPr lang="en-US" b="1" dirty="0">
              <a:solidFill>
                <a:srgbClr val="00529B"/>
              </a:solidFill>
            </a:endParaRPr>
          </a:p>
        </p:txBody>
      </p:sp>
      <p:sp>
        <p:nvSpPr>
          <p:cNvPr id="13" name="TextBox 12"/>
          <p:cNvSpPr txBox="1"/>
          <p:nvPr/>
        </p:nvSpPr>
        <p:spPr>
          <a:xfrm>
            <a:off x="5949129" y="46829"/>
            <a:ext cx="1467068" cy="369332"/>
          </a:xfrm>
          <a:prstGeom prst="rect">
            <a:avLst/>
          </a:prstGeom>
          <a:noFill/>
        </p:spPr>
        <p:txBody>
          <a:bodyPr wrap="none" rtlCol="0">
            <a:spAutoFit/>
          </a:bodyPr>
          <a:lstStyle/>
          <a:p>
            <a:r>
              <a:rPr lang="en-US" b="1" dirty="0" smtClean="0">
                <a:solidFill>
                  <a:srgbClr val="00529B"/>
                </a:solidFill>
              </a:rPr>
              <a:t>Rain Gauge</a:t>
            </a:r>
            <a:endParaRPr lang="en-US" b="1" dirty="0">
              <a:solidFill>
                <a:srgbClr val="00529B"/>
              </a:solidFill>
            </a:endParaRPr>
          </a:p>
        </p:txBody>
      </p:sp>
      <p:sp>
        <p:nvSpPr>
          <p:cNvPr id="14" name="TextBox 13"/>
          <p:cNvSpPr txBox="1"/>
          <p:nvPr/>
        </p:nvSpPr>
        <p:spPr>
          <a:xfrm>
            <a:off x="6073617" y="4104045"/>
            <a:ext cx="1663725" cy="369332"/>
          </a:xfrm>
          <a:prstGeom prst="rect">
            <a:avLst/>
          </a:prstGeom>
          <a:noFill/>
        </p:spPr>
        <p:txBody>
          <a:bodyPr wrap="none" rtlCol="0">
            <a:spAutoFit/>
          </a:bodyPr>
          <a:lstStyle/>
          <a:p>
            <a:r>
              <a:rPr lang="en-US" b="1" dirty="0" smtClean="0">
                <a:solidFill>
                  <a:srgbClr val="00529B"/>
                </a:solidFill>
              </a:rPr>
              <a:t>Water Trough</a:t>
            </a:r>
            <a:endParaRPr lang="en-US" b="1" dirty="0">
              <a:solidFill>
                <a:srgbClr val="00529B"/>
              </a:solidFill>
            </a:endParaRPr>
          </a:p>
        </p:txBody>
      </p:sp>
      <p:sp>
        <p:nvSpPr>
          <p:cNvPr id="15" name="TextBox 14"/>
          <p:cNvSpPr txBox="1"/>
          <p:nvPr/>
        </p:nvSpPr>
        <p:spPr>
          <a:xfrm>
            <a:off x="5160395" y="6032190"/>
            <a:ext cx="2082378" cy="646331"/>
          </a:xfrm>
          <a:prstGeom prst="rect">
            <a:avLst/>
          </a:prstGeom>
          <a:noFill/>
        </p:spPr>
        <p:txBody>
          <a:bodyPr wrap="square" rtlCol="0">
            <a:spAutoFit/>
          </a:bodyPr>
          <a:lstStyle/>
          <a:p>
            <a:r>
              <a:rPr lang="en-US" b="1" dirty="0" smtClean="0">
                <a:solidFill>
                  <a:srgbClr val="00529B"/>
                </a:solidFill>
              </a:rPr>
              <a:t>Water discharge into upper pool</a:t>
            </a:r>
            <a:endParaRPr lang="en-US" b="1" dirty="0">
              <a:solidFill>
                <a:srgbClr val="00529B"/>
              </a:solidFill>
            </a:endParaRPr>
          </a:p>
        </p:txBody>
      </p:sp>
      <p:sp>
        <p:nvSpPr>
          <p:cNvPr id="7" name="TextBox 6"/>
          <p:cNvSpPr txBox="1"/>
          <p:nvPr/>
        </p:nvSpPr>
        <p:spPr>
          <a:xfrm>
            <a:off x="2597726" y="2125964"/>
            <a:ext cx="1544556" cy="646331"/>
          </a:xfrm>
          <a:prstGeom prst="rect">
            <a:avLst/>
          </a:prstGeom>
          <a:noFill/>
        </p:spPr>
        <p:txBody>
          <a:bodyPr wrap="square" rtlCol="0">
            <a:spAutoFit/>
          </a:bodyPr>
          <a:lstStyle/>
          <a:p>
            <a:r>
              <a:rPr lang="en-US" b="1" dirty="0" smtClean="0">
                <a:solidFill>
                  <a:srgbClr val="00529B"/>
                </a:solidFill>
              </a:rPr>
              <a:t>Hydrologic Cycle Sign</a:t>
            </a:r>
            <a:endParaRPr lang="en-US" b="1" dirty="0">
              <a:solidFill>
                <a:srgbClr val="00529B"/>
              </a:solidFill>
            </a:endParaRPr>
          </a:p>
        </p:txBody>
      </p:sp>
    </p:spTree>
    <p:extLst>
      <p:ext uri="{BB962C8B-B14F-4D97-AF65-F5344CB8AC3E}">
        <p14:creationId xmlns:p14="http://schemas.microsoft.com/office/powerpoint/2010/main" val="39806437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Pump Platform Sections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759CBB37-BDF4-4918-9C26-FEFE1B6C400F}" type="slidenum">
              <a:rPr lang="en-US" smtClean="0"/>
              <a:pPr/>
              <a:t>6</a:t>
            </a:fld>
            <a:endParaRPr lang="en-US"/>
          </a:p>
        </p:txBody>
      </p:sp>
      <p:pic>
        <p:nvPicPr>
          <p:cNvPr id="5" name="Content Placeholder 4"/>
          <p:cNvPicPr>
            <a:picLocks noGrp="1" noChangeAspect="1"/>
          </p:cNvPicPr>
          <p:nvPr>
            <p:ph sz="quarter" idx="1"/>
          </p:nvPr>
        </p:nvPicPr>
        <p:blipFill>
          <a:blip r:embed="rId3"/>
          <a:stretch>
            <a:fillRect/>
          </a:stretch>
        </p:blipFill>
        <p:spPr>
          <a:xfrm>
            <a:off x="0" y="1104476"/>
            <a:ext cx="5734050" cy="3857625"/>
          </a:xfrm>
          <a:prstGeom prst="rect">
            <a:avLst/>
          </a:prstGeom>
        </p:spPr>
      </p:pic>
      <p:pic>
        <p:nvPicPr>
          <p:cNvPr id="6" name="Picture 5"/>
          <p:cNvPicPr>
            <a:picLocks noChangeAspect="1"/>
          </p:cNvPicPr>
          <p:nvPr/>
        </p:nvPicPr>
        <p:blipFill>
          <a:blip r:embed="rId4"/>
          <a:stretch>
            <a:fillRect/>
          </a:stretch>
        </p:blipFill>
        <p:spPr>
          <a:xfrm>
            <a:off x="5906537" y="1926596"/>
            <a:ext cx="3143250" cy="3638550"/>
          </a:xfrm>
          <a:prstGeom prst="rect">
            <a:avLst/>
          </a:prstGeom>
        </p:spPr>
      </p:pic>
    </p:spTree>
    <p:extLst>
      <p:ext uri="{BB962C8B-B14F-4D97-AF65-F5344CB8AC3E}">
        <p14:creationId xmlns:p14="http://schemas.microsoft.com/office/powerpoint/2010/main" val="22371961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rmAutofit fontScale="85000" lnSpcReduction="20000"/>
          </a:bodyPr>
          <a:lstStyle/>
          <a:p>
            <a:fld id="{759CBB37-BDF4-4918-9C26-FEFE1B6C400F}" type="slidenum">
              <a:rPr lang="en-US" smtClean="0"/>
              <a:pPr/>
              <a:t>7</a:t>
            </a:fld>
            <a:endParaRPr lang="en-US"/>
          </a:p>
        </p:txBody>
      </p:sp>
      <p:pic>
        <p:nvPicPr>
          <p:cNvPr id="8" name="Picture 7"/>
          <p:cNvPicPr>
            <a:picLocks noChangeAspect="1"/>
          </p:cNvPicPr>
          <p:nvPr/>
        </p:nvPicPr>
        <p:blipFill>
          <a:blip r:embed="rId3"/>
          <a:stretch>
            <a:fillRect/>
          </a:stretch>
        </p:blipFill>
        <p:spPr>
          <a:xfrm>
            <a:off x="0" y="609562"/>
            <a:ext cx="9144000" cy="6054474"/>
          </a:xfrm>
          <a:prstGeom prst="rect">
            <a:avLst/>
          </a:prstGeom>
        </p:spPr>
      </p:pic>
    </p:spTree>
    <p:extLst>
      <p:ext uri="{BB962C8B-B14F-4D97-AF65-F5344CB8AC3E}">
        <p14:creationId xmlns:p14="http://schemas.microsoft.com/office/powerpoint/2010/main" val="16295876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76" y="0"/>
            <a:ext cx="8999621" cy="952901"/>
          </a:xfrm>
        </p:spPr>
        <p:txBody>
          <a:bodyPr>
            <a:noAutofit/>
          </a:bodyPr>
          <a:lstStyle/>
          <a:p>
            <a:r>
              <a:rPr lang="en-US" sz="3200" dirty="0" smtClean="0"/>
              <a:t>Sidewalk Crossings and Flow into Pool</a:t>
            </a:r>
            <a:endParaRPr lang="en-US" sz="3200" dirty="0"/>
          </a:p>
        </p:txBody>
      </p:sp>
      <p:sp>
        <p:nvSpPr>
          <p:cNvPr id="6" name="Slide Number Placeholder 5"/>
          <p:cNvSpPr>
            <a:spLocks noGrp="1"/>
          </p:cNvSpPr>
          <p:nvPr>
            <p:ph type="sldNum" sz="quarter" idx="12"/>
          </p:nvPr>
        </p:nvSpPr>
        <p:spPr/>
        <p:txBody>
          <a:bodyPr>
            <a:normAutofit fontScale="85000" lnSpcReduction="20000"/>
          </a:bodyPr>
          <a:lstStyle/>
          <a:p>
            <a:fld id="{759CBB37-BDF4-4918-9C26-FEFE1B6C400F}" type="slidenum">
              <a:rPr lang="en-US" smtClean="0"/>
              <a:pPr/>
              <a:t>8</a:t>
            </a:fld>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82988"/>
            <a:ext cx="5130189" cy="396164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1443" y="3768436"/>
            <a:ext cx="5492557" cy="3089564"/>
          </a:xfrm>
          <a:prstGeom prst="rect">
            <a:avLst/>
          </a:prstGeom>
        </p:spPr>
      </p:pic>
    </p:spTree>
    <p:extLst>
      <p:ext uri="{BB962C8B-B14F-4D97-AF65-F5344CB8AC3E}">
        <p14:creationId xmlns:p14="http://schemas.microsoft.com/office/powerpoint/2010/main" val="37930057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Exhibits inside building</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759CBB37-BDF4-4918-9C26-FEFE1B6C400F}" type="slidenum">
              <a:rPr lang="en-US" smtClean="0"/>
              <a:pPr/>
              <a:t>9</a:t>
            </a:fld>
            <a:endParaRPr lang="en-US"/>
          </a:p>
        </p:txBody>
      </p:sp>
      <p:sp>
        <p:nvSpPr>
          <p:cNvPr id="4" name="Content Placeholder 3"/>
          <p:cNvSpPr>
            <a:spLocks noGrp="1"/>
          </p:cNvSpPr>
          <p:nvPr>
            <p:ph sz="quarter" idx="1"/>
          </p:nvPr>
        </p:nvSpPr>
        <p:spPr/>
        <p:txBody>
          <a:bodyPr/>
          <a:lstStyle/>
          <a:p>
            <a:endParaRPr lang="en-US"/>
          </a:p>
        </p:txBody>
      </p:sp>
      <p:pic>
        <p:nvPicPr>
          <p:cNvPr id="5" name="Picture 4"/>
          <p:cNvPicPr>
            <a:picLocks noChangeAspect="1"/>
          </p:cNvPicPr>
          <p:nvPr/>
        </p:nvPicPr>
        <p:blipFill>
          <a:blip r:embed="rId3"/>
          <a:stretch>
            <a:fillRect/>
          </a:stretch>
        </p:blipFill>
        <p:spPr>
          <a:xfrm>
            <a:off x="0" y="1734766"/>
            <a:ext cx="9144000" cy="5123234"/>
          </a:xfrm>
          <a:prstGeom prst="rect">
            <a:avLst/>
          </a:prstGeom>
        </p:spPr>
      </p:pic>
      <p:sp>
        <p:nvSpPr>
          <p:cNvPr id="6" name="TextBox 5"/>
          <p:cNvSpPr txBox="1"/>
          <p:nvPr/>
        </p:nvSpPr>
        <p:spPr>
          <a:xfrm>
            <a:off x="612648" y="902890"/>
            <a:ext cx="5198924" cy="369332"/>
          </a:xfrm>
          <a:prstGeom prst="rect">
            <a:avLst/>
          </a:prstGeom>
          <a:noFill/>
        </p:spPr>
        <p:txBody>
          <a:bodyPr wrap="none" rtlCol="0">
            <a:spAutoFit/>
          </a:bodyPr>
          <a:lstStyle/>
          <a:p>
            <a:r>
              <a:rPr lang="en-US" dirty="0" smtClean="0"/>
              <a:t>All work shown is by HGA and Split Rock Studios</a:t>
            </a:r>
            <a:endParaRPr lang="en-US" dirty="0"/>
          </a:p>
        </p:txBody>
      </p:sp>
    </p:spTree>
    <p:extLst>
      <p:ext uri="{BB962C8B-B14F-4D97-AF65-F5344CB8AC3E}">
        <p14:creationId xmlns:p14="http://schemas.microsoft.com/office/powerpoint/2010/main" val="1906702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Barr1">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7079</TotalTime>
  <Words>575</Words>
  <Application>Microsoft Office PowerPoint</Application>
  <PresentationFormat>On-screen Show (4:3)</PresentationFormat>
  <Paragraphs>102</Paragraphs>
  <Slides>19</Slides>
  <Notes>19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6" baseType="lpstr">
      <vt:lpstr>Arial</vt:lpstr>
      <vt:lpstr>Calibri</vt:lpstr>
      <vt:lpstr>Century Gothic</vt:lpstr>
      <vt:lpstr>Tw Cen MT</vt:lpstr>
      <vt:lpstr>Wingdings</vt:lpstr>
      <vt:lpstr>Barr1</vt:lpstr>
      <vt:lpstr>Acrobat Document</vt:lpstr>
      <vt:lpstr>August 2018 Westwood Hills Nature Center Linear Stormwater Feature</vt:lpstr>
      <vt:lpstr>Project Location</vt:lpstr>
      <vt:lpstr>Plan View</vt:lpstr>
      <vt:lpstr>Educational Opportunities</vt:lpstr>
      <vt:lpstr>Pump Platform</vt:lpstr>
      <vt:lpstr>Pump Platform Sections</vt:lpstr>
      <vt:lpstr>PowerPoint Presentation</vt:lpstr>
      <vt:lpstr>Sidewalk Crossings and Flow into Pool</vt:lpstr>
      <vt:lpstr>Exhibits inside building</vt:lpstr>
      <vt:lpstr>Exhibits inside building</vt:lpstr>
      <vt:lpstr>PowerPoint Presentation</vt:lpstr>
      <vt:lpstr>Raptor Sign (bog sign will be similar)</vt:lpstr>
      <vt:lpstr>Rooftop Bog at MCAD in Minneapolis</vt:lpstr>
      <vt:lpstr>questions</vt:lpstr>
      <vt:lpstr>Wetland Exhibit Sign inside building</vt:lpstr>
      <vt:lpstr>Peat bog</vt:lpstr>
      <vt:lpstr>Existing WHNC Building (plan by HGA)</vt:lpstr>
      <vt:lpstr>Proposed Outdoor Classroom (plan by HGA)</vt:lpstr>
      <vt:lpstr>Rooftop Bog at MCAD in Minneapolis</vt:lpstr>
    </vt:vector>
  </TitlesOfParts>
  <Company>Barr Engineering Co.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Basin-wide approach to Souris River floodplain management</dc:title>
  <dc:creator>Joe J. Waln</dc:creator>
  <cp:lastModifiedBy>Michelle Kimble</cp:lastModifiedBy>
  <cp:revision>398</cp:revision>
  <cp:lastPrinted>2018-08-15T22:19:39Z</cp:lastPrinted>
  <dcterms:created xsi:type="dcterms:W3CDTF">2014-05-23T17:25:59Z</dcterms:created>
  <dcterms:modified xsi:type="dcterms:W3CDTF">2018-08-15T22:36:49Z</dcterms:modified>
</cp:coreProperties>
</file>